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4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FF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11E153-FBAF-441D-A163-163CF0C227A3}" v="347" dt="2022-10-19T18:35:31.3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E47C41-12AD-4633-87B3-96077873D7C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8BDA3D5-5243-4EF1-BEB4-58253FD7B1AF}">
      <dgm:prSet phldrT="[Texto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ES" b="1" dirty="0">
              <a:solidFill>
                <a:schemeClr val="tx1"/>
              </a:solidFill>
            </a:rPr>
            <a:t>VALORACIÓN DEL DAÑO</a:t>
          </a:r>
        </a:p>
      </dgm:t>
    </dgm:pt>
    <dgm:pt modelId="{44BB6993-3BB2-47FA-8818-639BB10847B9}" type="parTrans" cxnId="{B7B7B234-0E42-40B2-BB82-90868EC9793C}">
      <dgm:prSet/>
      <dgm:spPr/>
      <dgm:t>
        <a:bodyPr/>
        <a:lstStyle/>
        <a:p>
          <a:endParaRPr lang="es-ES"/>
        </a:p>
      </dgm:t>
    </dgm:pt>
    <dgm:pt modelId="{1BA22525-F7ED-49DF-A4E9-4AA380324C53}" type="sibTrans" cxnId="{B7B7B234-0E42-40B2-BB82-90868EC9793C}">
      <dgm:prSet/>
      <dgm:spPr/>
      <dgm:t>
        <a:bodyPr/>
        <a:lstStyle/>
        <a:p>
          <a:endParaRPr lang="es-ES"/>
        </a:p>
      </dgm:t>
    </dgm:pt>
    <dgm:pt modelId="{D9978BB8-5227-41C2-AB44-9E8CA239E59E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Calificación jurídica del hecho</a:t>
          </a:r>
        </a:p>
      </dgm:t>
    </dgm:pt>
    <dgm:pt modelId="{2C6791FE-72C0-4D03-A40D-AC2527460402}" type="parTrans" cxnId="{1AA9E7E8-A76F-4037-B901-9F0EA7541640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s-ES"/>
        </a:p>
      </dgm:t>
    </dgm:pt>
    <dgm:pt modelId="{2725DA9C-40CF-448D-A332-A2AC4F8A5250}" type="sibTrans" cxnId="{1AA9E7E8-A76F-4037-B901-9F0EA7541640}">
      <dgm:prSet/>
      <dgm:spPr/>
      <dgm:t>
        <a:bodyPr/>
        <a:lstStyle/>
        <a:p>
          <a:endParaRPr lang="es-ES"/>
        </a:p>
      </dgm:t>
    </dgm:pt>
    <dgm:pt modelId="{9CC2EBD9-31B3-44E4-AD40-312738A5F457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Establecimiento de las indemnizaciones</a:t>
          </a:r>
        </a:p>
      </dgm:t>
    </dgm:pt>
    <dgm:pt modelId="{CBA082EF-A54E-4D70-B8D4-CB606EF4F6E0}" type="parTrans" cxnId="{08249682-017C-48B3-8331-C53790F3C8F3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s-ES"/>
        </a:p>
      </dgm:t>
    </dgm:pt>
    <dgm:pt modelId="{B187B3C0-5D4D-4B57-9A7E-E5E44588F3C7}" type="sibTrans" cxnId="{08249682-017C-48B3-8331-C53790F3C8F3}">
      <dgm:prSet/>
      <dgm:spPr/>
      <dgm:t>
        <a:bodyPr/>
        <a:lstStyle/>
        <a:p>
          <a:endParaRPr lang="es-ES"/>
        </a:p>
      </dgm:t>
    </dgm:pt>
    <dgm:pt modelId="{315253A0-60D8-4B65-A031-8D73A2C90EED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Fundamentar hechos probados</a:t>
          </a:r>
        </a:p>
      </dgm:t>
    </dgm:pt>
    <dgm:pt modelId="{8F676F4D-4334-4176-8DF7-69C62E394979}" type="parTrans" cxnId="{CE3BD8A3-EE51-46C2-BC02-B7B73535EE8B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s-ES"/>
        </a:p>
      </dgm:t>
    </dgm:pt>
    <dgm:pt modelId="{A8DCED3F-7F7B-4685-867F-E3529FD1AC38}" type="sibTrans" cxnId="{CE3BD8A3-EE51-46C2-BC02-B7B73535EE8B}">
      <dgm:prSet/>
      <dgm:spPr/>
      <dgm:t>
        <a:bodyPr/>
        <a:lstStyle/>
        <a:p>
          <a:endParaRPr lang="es-ES"/>
        </a:p>
      </dgm:t>
    </dgm:pt>
    <dgm:pt modelId="{753CB3FF-AD60-4D5D-8437-DECDEE6FB3BB}" type="pres">
      <dgm:prSet presAssocID="{9FE47C41-12AD-4633-87B3-96077873D7C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89DBCF4-CCDF-47EB-8C50-A794537CBD82}" type="pres">
      <dgm:prSet presAssocID="{78BDA3D5-5243-4EF1-BEB4-58253FD7B1AF}" presName="root1" presStyleCnt="0"/>
      <dgm:spPr/>
    </dgm:pt>
    <dgm:pt modelId="{4E1FBC8E-E855-4EB0-ADFC-04507DA108C3}" type="pres">
      <dgm:prSet presAssocID="{78BDA3D5-5243-4EF1-BEB4-58253FD7B1AF}" presName="LevelOneTextNode" presStyleLbl="node0" presStyleIdx="0" presStyleCnt="1">
        <dgm:presLayoutVars>
          <dgm:chPref val="3"/>
        </dgm:presLayoutVars>
      </dgm:prSet>
      <dgm:spPr/>
    </dgm:pt>
    <dgm:pt modelId="{9513D395-CAF4-4F74-98ED-DD783394A265}" type="pres">
      <dgm:prSet presAssocID="{78BDA3D5-5243-4EF1-BEB4-58253FD7B1AF}" presName="level2hierChild" presStyleCnt="0"/>
      <dgm:spPr/>
    </dgm:pt>
    <dgm:pt modelId="{51F85239-2FD9-499F-B1BC-A4BCE410EA5B}" type="pres">
      <dgm:prSet presAssocID="{2C6791FE-72C0-4D03-A40D-AC2527460402}" presName="conn2-1" presStyleLbl="parChTrans1D2" presStyleIdx="0" presStyleCnt="3"/>
      <dgm:spPr/>
    </dgm:pt>
    <dgm:pt modelId="{BF997EEF-FC83-44C9-A47C-46D6C0045A13}" type="pres">
      <dgm:prSet presAssocID="{2C6791FE-72C0-4D03-A40D-AC2527460402}" presName="connTx" presStyleLbl="parChTrans1D2" presStyleIdx="0" presStyleCnt="3"/>
      <dgm:spPr/>
    </dgm:pt>
    <dgm:pt modelId="{0BB011D2-5DE6-460A-8F1C-B4C3EF3F9575}" type="pres">
      <dgm:prSet presAssocID="{D9978BB8-5227-41C2-AB44-9E8CA239E59E}" presName="root2" presStyleCnt="0"/>
      <dgm:spPr/>
    </dgm:pt>
    <dgm:pt modelId="{39090F3B-CE8D-4E87-9805-F339FE41FBCC}" type="pres">
      <dgm:prSet presAssocID="{D9978BB8-5227-41C2-AB44-9E8CA239E59E}" presName="LevelTwoTextNode" presStyleLbl="node2" presStyleIdx="0" presStyleCnt="3">
        <dgm:presLayoutVars>
          <dgm:chPref val="3"/>
        </dgm:presLayoutVars>
      </dgm:prSet>
      <dgm:spPr/>
    </dgm:pt>
    <dgm:pt modelId="{163E5345-9EA2-407E-8B0C-73A7FDAE0B67}" type="pres">
      <dgm:prSet presAssocID="{D9978BB8-5227-41C2-AB44-9E8CA239E59E}" presName="level3hierChild" presStyleCnt="0"/>
      <dgm:spPr/>
    </dgm:pt>
    <dgm:pt modelId="{17224765-38F7-4931-B2D9-0CC450B3531D}" type="pres">
      <dgm:prSet presAssocID="{CBA082EF-A54E-4D70-B8D4-CB606EF4F6E0}" presName="conn2-1" presStyleLbl="parChTrans1D2" presStyleIdx="1" presStyleCnt="3"/>
      <dgm:spPr/>
    </dgm:pt>
    <dgm:pt modelId="{D723D3E0-EF80-4D64-BA4A-B3B24B418D1C}" type="pres">
      <dgm:prSet presAssocID="{CBA082EF-A54E-4D70-B8D4-CB606EF4F6E0}" presName="connTx" presStyleLbl="parChTrans1D2" presStyleIdx="1" presStyleCnt="3"/>
      <dgm:spPr/>
    </dgm:pt>
    <dgm:pt modelId="{F7FE260C-E84C-4E6C-A496-98CB5DDFAC39}" type="pres">
      <dgm:prSet presAssocID="{9CC2EBD9-31B3-44E4-AD40-312738A5F457}" presName="root2" presStyleCnt="0"/>
      <dgm:spPr/>
    </dgm:pt>
    <dgm:pt modelId="{4BF64AA7-66A7-4A38-BB79-C95927E48800}" type="pres">
      <dgm:prSet presAssocID="{9CC2EBD9-31B3-44E4-AD40-312738A5F457}" presName="LevelTwoTextNode" presStyleLbl="node2" presStyleIdx="1" presStyleCnt="3">
        <dgm:presLayoutVars>
          <dgm:chPref val="3"/>
        </dgm:presLayoutVars>
      </dgm:prSet>
      <dgm:spPr/>
    </dgm:pt>
    <dgm:pt modelId="{E9238DB1-CB66-41FF-B38B-FA40C7806B94}" type="pres">
      <dgm:prSet presAssocID="{9CC2EBD9-31B3-44E4-AD40-312738A5F457}" presName="level3hierChild" presStyleCnt="0"/>
      <dgm:spPr/>
    </dgm:pt>
    <dgm:pt modelId="{7D5BC4A0-38B5-4FA7-8C2C-D42C18A466AB}" type="pres">
      <dgm:prSet presAssocID="{8F676F4D-4334-4176-8DF7-69C62E394979}" presName="conn2-1" presStyleLbl="parChTrans1D2" presStyleIdx="2" presStyleCnt="3"/>
      <dgm:spPr/>
    </dgm:pt>
    <dgm:pt modelId="{5369C23F-7B5D-4231-9E83-2EAED05CC431}" type="pres">
      <dgm:prSet presAssocID="{8F676F4D-4334-4176-8DF7-69C62E394979}" presName="connTx" presStyleLbl="parChTrans1D2" presStyleIdx="2" presStyleCnt="3"/>
      <dgm:spPr/>
    </dgm:pt>
    <dgm:pt modelId="{06260DA3-D162-4C46-AB16-3715B33D0CFA}" type="pres">
      <dgm:prSet presAssocID="{315253A0-60D8-4B65-A031-8D73A2C90EED}" presName="root2" presStyleCnt="0"/>
      <dgm:spPr/>
    </dgm:pt>
    <dgm:pt modelId="{DF03E191-A00D-4FC2-8ABB-13E4D65E3DFD}" type="pres">
      <dgm:prSet presAssocID="{315253A0-60D8-4B65-A031-8D73A2C90EED}" presName="LevelTwoTextNode" presStyleLbl="node2" presStyleIdx="2" presStyleCnt="3">
        <dgm:presLayoutVars>
          <dgm:chPref val="3"/>
        </dgm:presLayoutVars>
      </dgm:prSet>
      <dgm:spPr/>
    </dgm:pt>
    <dgm:pt modelId="{51D68304-2AAD-4FE4-99C9-22B85DD020B3}" type="pres">
      <dgm:prSet presAssocID="{315253A0-60D8-4B65-A031-8D73A2C90EED}" presName="level3hierChild" presStyleCnt="0"/>
      <dgm:spPr/>
    </dgm:pt>
  </dgm:ptLst>
  <dgm:cxnLst>
    <dgm:cxn modelId="{D900420C-41A4-44C6-9D24-77D25FA21BE9}" type="presOf" srcId="{2C6791FE-72C0-4D03-A40D-AC2527460402}" destId="{51F85239-2FD9-499F-B1BC-A4BCE410EA5B}" srcOrd="0" destOrd="0" presId="urn:microsoft.com/office/officeart/2005/8/layout/hierarchy2"/>
    <dgm:cxn modelId="{79553822-C28D-4367-A337-4E9D1684650D}" type="presOf" srcId="{2C6791FE-72C0-4D03-A40D-AC2527460402}" destId="{BF997EEF-FC83-44C9-A47C-46D6C0045A13}" srcOrd="1" destOrd="0" presId="urn:microsoft.com/office/officeart/2005/8/layout/hierarchy2"/>
    <dgm:cxn modelId="{7F51D92E-FEC6-465F-B027-F9D96ABBCE15}" type="presOf" srcId="{78BDA3D5-5243-4EF1-BEB4-58253FD7B1AF}" destId="{4E1FBC8E-E855-4EB0-ADFC-04507DA108C3}" srcOrd="0" destOrd="0" presId="urn:microsoft.com/office/officeart/2005/8/layout/hierarchy2"/>
    <dgm:cxn modelId="{A0559D31-8E73-43AA-BA5D-4833AED90EB7}" type="presOf" srcId="{8F676F4D-4334-4176-8DF7-69C62E394979}" destId="{5369C23F-7B5D-4231-9E83-2EAED05CC431}" srcOrd="1" destOrd="0" presId="urn:microsoft.com/office/officeart/2005/8/layout/hierarchy2"/>
    <dgm:cxn modelId="{B7B7B234-0E42-40B2-BB82-90868EC9793C}" srcId="{9FE47C41-12AD-4633-87B3-96077873D7C3}" destId="{78BDA3D5-5243-4EF1-BEB4-58253FD7B1AF}" srcOrd="0" destOrd="0" parTransId="{44BB6993-3BB2-47FA-8818-639BB10847B9}" sibTransId="{1BA22525-F7ED-49DF-A4E9-4AA380324C53}"/>
    <dgm:cxn modelId="{A29F3568-4F77-4E04-B053-5DB196254595}" type="presOf" srcId="{8F676F4D-4334-4176-8DF7-69C62E394979}" destId="{7D5BC4A0-38B5-4FA7-8C2C-D42C18A466AB}" srcOrd="0" destOrd="0" presId="urn:microsoft.com/office/officeart/2005/8/layout/hierarchy2"/>
    <dgm:cxn modelId="{08249682-017C-48B3-8331-C53790F3C8F3}" srcId="{78BDA3D5-5243-4EF1-BEB4-58253FD7B1AF}" destId="{9CC2EBD9-31B3-44E4-AD40-312738A5F457}" srcOrd="1" destOrd="0" parTransId="{CBA082EF-A54E-4D70-B8D4-CB606EF4F6E0}" sibTransId="{B187B3C0-5D4D-4B57-9A7E-E5E44588F3C7}"/>
    <dgm:cxn modelId="{F35A628A-7354-4A1F-97EA-F5AB865A39A4}" type="presOf" srcId="{315253A0-60D8-4B65-A031-8D73A2C90EED}" destId="{DF03E191-A00D-4FC2-8ABB-13E4D65E3DFD}" srcOrd="0" destOrd="0" presId="urn:microsoft.com/office/officeart/2005/8/layout/hierarchy2"/>
    <dgm:cxn modelId="{3510928E-7E41-447A-9B3E-19D7FECE63EE}" type="presOf" srcId="{D9978BB8-5227-41C2-AB44-9E8CA239E59E}" destId="{39090F3B-CE8D-4E87-9805-F339FE41FBCC}" srcOrd="0" destOrd="0" presId="urn:microsoft.com/office/officeart/2005/8/layout/hierarchy2"/>
    <dgm:cxn modelId="{F2F3C8A1-C68E-4A50-AF62-6A1CE7FF016C}" type="presOf" srcId="{9CC2EBD9-31B3-44E4-AD40-312738A5F457}" destId="{4BF64AA7-66A7-4A38-BB79-C95927E48800}" srcOrd="0" destOrd="0" presId="urn:microsoft.com/office/officeart/2005/8/layout/hierarchy2"/>
    <dgm:cxn modelId="{CE3BD8A3-EE51-46C2-BC02-B7B73535EE8B}" srcId="{78BDA3D5-5243-4EF1-BEB4-58253FD7B1AF}" destId="{315253A0-60D8-4B65-A031-8D73A2C90EED}" srcOrd="2" destOrd="0" parTransId="{8F676F4D-4334-4176-8DF7-69C62E394979}" sibTransId="{A8DCED3F-7F7B-4685-867F-E3529FD1AC38}"/>
    <dgm:cxn modelId="{9685CDB1-6392-4A53-9FFF-45F9805D03A6}" type="presOf" srcId="{CBA082EF-A54E-4D70-B8D4-CB606EF4F6E0}" destId="{D723D3E0-EF80-4D64-BA4A-B3B24B418D1C}" srcOrd="1" destOrd="0" presId="urn:microsoft.com/office/officeart/2005/8/layout/hierarchy2"/>
    <dgm:cxn modelId="{242A4DB6-DBAB-4693-8DFE-1A1F184FF46C}" type="presOf" srcId="{CBA082EF-A54E-4D70-B8D4-CB606EF4F6E0}" destId="{17224765-38F7-4931-B2D9-0CC450B3531D}" srcOrd="0" destOrd="0" presId="urn:microsoft.com/office/officeart/2005/8/layout/hierarchy2"/>
    <dgm:cxn modelId="{1AA9E7E8-A76F-4037-B901-9F0EA7541640}" srcId="{78BDA3D5-5243-4EF1-BEB4-58253FD7B1AF}" destId="{D9978BB8-5227-41C2-AB44-9E8CA239E59E}" srcOrd="0" destOrd="0" parTransId="{2C6791FE-72C0-4D03-A40D-AC2527460402}" sibTransId="{2725DA9C-40CF-448D-A332-A2AC4F8A5250}"/>
    <dgm:cxn modelId="{4C3666F1-0AEE-4B3A-B9FF-7B57AE27211D}" type="presOf" srcId="{9FE47C41-12AD-4633-87B3-96077873D7C3}" destId="{753CB3FF-AD60-4D5D-8437-DECDEE6FB3BB}" srcOrd="0" destOrd="0" presId="urn:microsoft.com/office/officeart/2005/8/layout/hierarchy2"/>
    <dgm:cxn modelId="{AA592EBB-1F35-4EB6-B02A-733DAE1DF69A}" type="presParOf" srcId="{753CB3FF-AD60-4D5D-8437-DECDEE6FB3BB}" destId="{389DBCF4-CCDF-47EB-8C50-A794537CBD82}" srcOrd="0" destOrd="0" presId="urn:microsoft.com/office/officeart/2005/8/layout/hierarchy2"/>
    <dgm:cxn modelId="{1A47D655-0191-4237-8159-3F11ADFF4A5F}" type="presParOf" srcId="{389DBCF4-CCDF-47EB-8C50-A794537CBD82}" destId="{4E1FBC8E-E855-4EB0-ADFC-04507DA108C3}" srcOrd="0" destOrd="0" presId="urn:microsoft.com/office/officeart/2005/8/layout/hierarchy2"/>
    <dgm:cxn modelId="{4557B441-0607-4D7A-AC0C-8EE90164E5BD}" type="presParOf" srcId="{389DBCF4-CCDF-47EB-8C50-A794537CBD82}" destId="{9513D395-CAF4-4F74-98ED-DD783394A265}" srcOrd="1" destOrd="0" presId="urn:microsoft.com/office/officeart/2005/8/layout/hierarchy2"/>
    <dgm:cxn modelId="{73B70BD9-BBF6-4AF1-A6C9-506AE8774083}" type="presParOf" srcId="{9513D395-CAF4-4F74-98ED-DD783394A265}" destId="{51F85239-2FD9-499F-B1BC-A4BCE410EA5B}" srcOrd="0" destOrd="0" presId="urn:microsoft.com/office/officeart/2005/8/layout/hierarchy2"/>
    <dgm:cxn modelId="{23FF427C-6DDB-43F7-A443-530D9F2BD89F}" type="presParOf" srcId="{51F85239-2FD9-499F-B1BC-A4BCE410EA5B}" destId="{BF997EEF-FC83-44C9-A47C-46D6C0045A13}" srcOrd="0" destOrd="0" presId="urn:microsoft.com/office/officeart/2005/8/layout/hierarchy2"/>
    <dgm:cxn modelId="{DAEE8F34-50DB-46D4-9184-E41692A539EE}" type="presParOf" srcId="{9513D395-CAF4-4F74-98ED-DD783394A265}" destId="{0BB011D2-5DE6-460A-8F1C-B4C3EF3F9575}" srcOrd="1" destOrd="0" presId="urn:microsoft.com/office/officeart/2005/8/layout/hierarchy2"/>
    <dgm:cxn modelId="{10851D73-1D17-4AF6-8371-E989131407B0}" type="presParOf" srcId="{0BB011D2-5DE6-460A-8F1C-B4C3EF3F9575}" destId="{39090F3B-CE8D-4E87-9805-F339FE41FBCC}" srcOrd="0" destOrd="0" presId="urn:microsoft.com/office/officeart/2005/8/layout/hierarchy2"/>
    <dgm:cxn modelId="{46C88066-E381-4BE2-AD77-E768B8CC7822}" type="presParOf" srcId="{0BB011D2-5DE6-460A-8F1C-B4C3EF3F9575}" destId="{163E5345-9EA2-407E-8B0C-73A7FDAE0B67}" srcOrd="1" destOrd="0" presId="urn:microsoft.com/office/officeart/2005/8/layout/hierarchy2"/>
    <dgm:cxn modelId="{7371C9CD-610E-4938-8DA4-C0963A0B4645}" type="presParOf" srcId="{9513D395-CAF4-4F74-98ED-DD783394A265}" destId="{17224765-38F7-4931-B2D9-0CC450B3531D}" srcOrd="2" destOrd="0" presId="urn:microsoft.com/office/officeart/2005/8/layout/hierarchy2"/>
    <dgm:cxn modelId="{6B0CA5C8-A063-470A-8FA1-97C1ED7761E9}" type="presParOf" srcId="{17224765-38F7-4931-B2D9-0CC450B3531D}" destId="{D723D3E0-EF80-4D64-BA4A-B3B24B418D1C}" srcOrd="0" destOrd="0" presId="urn:microsoft.com/office/officeart/2005/8/layout/hierarchy2"/>
    <dgm:cxn modelId="{11FB9D25-FFDE-4CD4-96B1-78D694427D75}" type="presParOf" srcId="{9513D395-CAF4-4F74-98ED-DD783394A265}" destId="{F7FE260C-E84C-4E6C-A496-98CB5DDFAC39}" srcOrd="3" destOrd="0" presId="urn:microsoft.com/office/officeart/2005/8/layout/hierarchy2"/>
    <dgm:cxn modelId="{666E3311-25CC-4288-B251-99A254E164CA}" type="presParOf" srcId="{F7FE260C-E84C-4E6C-A496-98CB5DDFAC39}" destId="{4BF64AA7-66A7-4A38-BB79-C95927E48800}" srcOrd="0" destOrd="0" presId="urn:microsoft.com/office/officeart/2005/8/layout/hierarchy2"/>
    <dgm:cxn modelId="{7A3A9661-2261-4CAD-9E10-DAE24814C343}" type="presParOf" srcId="{F7FE260C-E84C-4E6C-A496-98CB5DDFAC39}" destId="{E9238DB1-CB66-41FF-B38B-FA40C7806B94}" srcOrd="1" destOrd="0" presId="urn:microsoft.com/office/officeart/2005/8/layout/hierarchy2"/>
    <dgm:cxn modelId="{DCDEED9F-D217-4F1F-B3E5-3CCC894F2378}" type="presParOf" srcId="{9513D395-CAF4-4F74-98ED-DD783394A265}" destId="{7D5BC4A0-38B5-4FA7-8C2C-D42C18A466AB}" srcOrd="4" destOrd="0" presId="urn:microsoft.com/office/officeart/2005/8/layout/hierarchy2"/>
    <dgm:cxn modelId="{C0DB1DED-6FC9-4FE5-B924-C307698329B6}" type="presParOf" srcId="{7D5BC4A0-38B5-4FA7-8C2C-D42C18A466AB}" destId="{5369C23F-7B5D-4231-9E83-2EAED05CC431}" srcOrd="0" destOrd="0" presId="urn:microsoft.com/office/officeart/2005/8/layout/hierarchy2"/>
    <dgm:cxn modelId="{F8FC1CA6-D093-4957-B0F7-7F46391B4168}" type="presParOf" srcId="{9513D395-CAF4-4F74-98ED-DD783394A265}" destId="{06260DA3-D162-4C46-AB16-3715B33D0CFA}" srcOrd="5" destOrd="0" presId="urn:microsoft.com/office/officeart/2005/8/layout/hierarchy2"/>
    <dgm:cxn modelId="{034E7EFB-B0B8-48A6-A47C-DE60083AC072}" type="presParOf" srcId="{06260DA3-D162-4C46-AB16-3715B33D0CFA}" destId="{DF03E191-A00D-4FC2-8ABB-13E4D65E3DFD}" srcOrd="0" destOrd="0" presId="urn:microsoft.com/office/officeart/2005/8/layout/hierarchy2"/>
    <dgm:cxn modelId="{57986BAF-E157-4E8A-9998-17935A227494}" type="presParOf" srcId="{06260DA3-D162-4C46-AB16-3715B33D0CFA}" destId="{51D68304-2AAD-4FE4-99C9-22B85DD020B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2B6F5E-A384-44C2-92E6-C986F727E82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E476203-0CF3-40BA-9CF3-C0074BA90FA4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/>
            <a:t>EVALUACIÓN</a:t>
          </a:r>
        </a:p>
      </dgm:t>
    </dgm:pt>
    <dgm:pt modelId="{74A141E3-F118-4F43-9B80-963446E4C686}" type="parTrans" cxnId="{4CDFCABD-0E81-4DB5-B8B4-4E008D91CAE4}">
      <dgm:prSet/>
      <dgm:spPr/>
      <dgm:t>
        <a:bodyPr/>
        <a:lstStyle/>
        <a:p>
          <a:endParaRPr lang="es-ES"/>
        </a:p>
      </dgm:t>
    </dgm:pt>
    <dgm:pt modelId="{0F10A199-3AF5-4417-BDB6-238146EEF748}" type="sibTrans" cxnId="{4CDFCABD-0E81-4DB5-B8B4-4E008D91CAE4}">
      <dgm:prSet/>
      <dgm:spPr/>
      <dgm:t>
        <a:bodyPr/>
        <a:lstStyle/>
        <a:p>
          <a:endParaRPr lang="es-ES"/>
        </a:p>
      </dgm:t>
    </dgm:pt>
    <dgm:pt modelId="{20B769C0-5D6F-48DA-A2E4-64EAF92DE731}">
      <dgm:prSet phldrT="[Texto]"/>
      <dgm:spPr>
        <a:noFill/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s-ES" dirty="0"/>
            <a:t>OBJETIVACIÓN</a:t>
          </a:r>
        </a:p>
        <a:p>
          <a:r>
            <a:rPr lang="es-ES" dirty="0"/>
            <a:t>DEL </a:t>
          </a:r>
        </a:p>
        <a:p>
          <a:r>
            <a:rPr lang="es-ES" dirty="0"/>
            <a:t>DIAGNÓSTICO</a:t>
          </a:r>
        </a:p>
      </dgm:t>
    </dgm:pt>
    <dgm:pt modelId="{EE6FDB44-933D-4F22-BC8C-DFE467FC29DD}" type="sibTrans" cxnId="{16EBEE33-BE06-4D4A-B8C8-91E2D0DF5A70}">
      <dgm:prSet/>
      <dgm:spPr/>
      <dgm:t>
        <a:bodyPr/>
        <a:lstStyle/>
        <a:p>
          <a:endParaRPr lang="es-ES"/>
        </a:p>
      </dgm:t>
    </dgm:pt>
    <dgm:pt modelId="{2FCFBC3B-9CA4-40B1-837A-B4B0868089FF}" type="parTrans" cxnId="{16EBEE33-BE06-4D4A-B8C8-91E2D0DF5A70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s-ES"/>
        </a:p>
      </dgm:t>
    </dgm:pt>
    <dgm:pt modelId="{96AF685C-A469-4501-9098-6FDE532A0C9B}">
      <dgm:prSet phldrT="[Texto]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es-ES" dirty="0"/>
            <a:t>DIAGNÓSTICO</a:t>
          </a:r>
        </a:p>
        <a:p>
          <a:r>
            <a:rPr lang="es-ES" dirty="0"/>
            <a:t>DIFERENCIAL</a:t>
          </a:r>
        </a:p>
        <a:p>
          <a:r>
            <a:rPr lang="es-ES" dirty="0"/>
            <a:t>SIMULACIÓN</a:t>
          </a:r>
        </a:p>
      </dgm:t>
    </dgm:pt>
    <dgm:pt modelId="{81301174-98CD-4DF7-A6D6-AD138DA60833}" type="sibTrans" cxnId="{DB81B106-A50C-445F-9EE1-864A2065D4DE}">
      <dgm:prSet/>
      <dgm:spPr/>
      <dgm:t>
        <a:bodyPr/>
        <a:lstStyle/>
        <a:p>
          <a:endParaRPr lang="es-ES"/>
        </a:p>
      </dgm:t>
    </dgm:pt>
    <dgm:pt modelId="{78BAC064-DC49-4A21-9D23-4EE64EC36E70}" type="parTrans" cxnId="{DB81B106-A50C-445F-9EE1-864A2065D4DE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s-ES"/>
        </a:p>
      </dgm:t>
    </dgm:pt>
    <dgm:pt modelId="{FAFA1869-E342-4FB9-97E4-74A2BA098C1F}" type="pres">
      <dgm:prSet presAssocID="{A52B6F5E-A384-44C2-92E6-C986F727E82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C1DCE7C-C075-40A5-88DA-B68D8C9B014C}" type="pres">
      <dgm:prSet presAssocID="{4E476203-0CF3-40BA-9CF3-C0074BA90FA4}" presName="root" presStyleCnt="0"/>
      <dgm:spPr/>
    </dgm:pt>
    <dgm:pt modelId="{63CD63D9-9FA9-4E22-A57F-D505B4F589F5}" type="pres">
      <dgm:prSet presAssocID="{4E476203-0CF3-40BA-9CF3-C0074BA90FA4}" presName="rootComposite" presStyleCnt="0"/>
      <dgm:spPr/>
    </dgm:pt>
    <dgm:pt modelId="{E14ED1CB-02B0-4BDF-9FB7-3E36D3466F8F}" type="pres">
      <dgm:prSet presAssocID="{4E476203-0CF3-40BA-9CF3-C0074BA90FA4}" presName="rootText" presStyleLbl="node1" presStyleIdx="0" presStyleCnt="1"/>
      <dgm:spPr/>
    </dgm:pt>
    <dgm:pt modelId="{C85693D4-3576-4770-86F2-AE3177AF08A2}" type="pres">
      <dgm:prSet presAssocID="{4E476203-0CF3-40BA-9CF3-C0074BA90FA4}" presName="rootConnector" presStyleLbl="node1" presStyleIdx="0" presStyleCnt="1"/>
      <dgm:spPr/>
    </dgm:pt>
    <dgm:pt modelId="{6B278C9E-9701-4869-B4A9-40EFF0981A40}" type="pres">
      <dgm:prSet presAssocID="{4E476203-0CF3-40BA-9CF3-C0074BA90FA4}" presName="childShape" presStyleCnt="0"/>
      <dgm:spPr/>
    </dgm:pt>
    <dgm:pt modelId="{D818FB76-8D6D-464B-93CD-5A6033EC23CD}" type="pres">
      <dgm:prSet presAssocID="{2FCFBC3B-9CA4-40B1-837A-B4B0868089FF}" presName="Name13" presStyleLbl="parChTrans1D2" presStyleIdx="0" presStyleCnt="2"/>
      <dgm:spPr/>
    </dgm:pt>
    <dgm:pt modelId="{572A5A7A-5EDB-4CA2-988F-6DE799CCC8B3}" type="pres">
      <dgm:prSet presAssocID="{20B769C0-5D6F-48DA-A2E4-64EAF92DE731}" presName="childText" presStyleLbl="bgAcc1" presStyleIdx="0" presStyleCnt="2">
        <dgm:presLayoutVars>
          <dgm:bulletEnabled val="1"/>
        </dgm:presLayoutVars>
      </dgm:prSet>
      <dgm:spPr/>
    </dgm:pt>
    <dgm:pt modelId="{64F29CA9-4567-4E8B-890D-7BA50EB381C9}" type="pres">
      <dgm:prSet presAssocID="{78BAC064-DC49-4A21-9D23-4EE64EC36E70}" presName="Name13" presStyleLbl="parChTrans1D2" presStyleIdx="1" presStyleCnt="2"/>
      <dgm:spPr/>
    </dgm:pt>
    <dgm:pt modelId="{657BE639-DAF1-4619-9E78-07A3526DCC0B}" type="pres">
      <dgm:prSet presAssocID="{96AF685C-A469-4501-9098-6FDE532A0C9B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DB81B106-A50C-445F-9EE1-864A2065D4DE}" srcId="{4E476203-0CF3-40BA-9CF3-C0074BA90FA4}" destId="{96AF685C-A469-4501-9098-6FDE532A0C9B}" srcOrd="1" destOrd="0" parTransId="{78BAC064-DC49-4A21-9D23-4EE64EC36E70}" sibTransId="{81301174-98CD-4DF7-A6D6-AD138DA60833}"/>
    <dgm:cxn modelId="{8C26DC0B-3E1B-4A2A-BB33-9A9DE03AAB3E}" type="presOf" srcId="{20B769C0-5D6F-48DA-A2E4-64EAF92DE731}" destId="{572A5A7A-5EDB-4CA2-988F-6DE799CCC8B3}" srcOrd="0" destOrd="0" presId="urn:microsoft.com/office/officeart/2005/8/layout/hierarchy3"/>
    <dgm:cxn modelId="{16EBEE33-BE06-4D4A-B8C8-91E2D0DF5A70}" srcId="{4E476203-0CF3-40BA-9CF3-C0074BA90FA4}" destId="{20B769C0-5D6F-48DA-A2E4-64EAF92DE731}" srcOrd="0" destOrd="0" parTransId="{2FCFBC3B-9CA4-40B1-837A-B4B0868089FF}" sibTransId="{EE6FDB44-933D-4F22-BC8C-DFE467FC29DD}"/>
    <dgm:cxn modelId="{D9C26996-56B1-4F29-A488-DB0C76280E2B}" type="presOf" srcId="{A52B6F5E-A384-44C2-92E6-C986F727E828}" destId="{FAFA1869-E342-4FB9-97E4-74A2BA098C1F}" srcOrd="0" destOrd="0" presId="urn:microsoft.com/office/officeart/2005/8/layout/hierarchy3"/>
    <dgm:cxn modelId="{23D32F9C-9EA0-4991-B0FD-09543EDB347F}" type="presOf" srcId="{4E476203-0CF3-40BA-9CF3-C0074BA90FA4}" destId="{E14ED1CB-02B0-4BDF-9FB7-3E36D3466F8F}" srcOrd="0" destOrd="0" presId="urn:microsoft.com/office/officeart/2005/8/layout/hierarchy3"/>
    <dgm:cxn modelId="{2D296EA7-AD8B-442D-A3AF-624A271F7165}" type="presOf" srcId="{78BAC064-DC49-4A21-9D23-4EE64EC36E70}" destId="{64F29CA9-4567-4E8B-890D-7BA50EB381C9}" srcOrd="0" destOrd="0" presId="urn:microsoft.com/office/officeart/2005/8/layout/hierarchy3"/>
    <dgm:cxn modelId="{5319B5BB-EC78-4B5E-948E-6267C8D97EC4}" type="presOf" srcId="{4E476203-0CF3-40BA-9CF3-C0074BA90FA4}" destId="{C85693D4-3576-4770-86F2-AE3177AF08A2}" srcOrd="1" destOrd="0" presId="urn:microsoft.com/office/officeart/2005/8/layout/hierarchy3"/>
    <dgm:cxn modelId="{4CDFCABD-0E81-4DB5-B8B4-4E008D91CAE4}" srcId="{A52B6F5E-A384-44C2-92E6-C986F727E828}" destId="{4E476203-0CF3-40BA-9CF3-C0074BA90FA4}" srcOrd="0" destOrd="0" parTransId="{74A141E3-F118-4F43-9B80-963446E4C686}" sibTransId="{0F10A199-3AF5-4417-BDB6-238146EEF748}"/>
    <dgm:cxn modelId="{AF8656C4-5994-4BD4-92F1-B309644C5737}" type="presOf" srcId="{2FCFBC3B-9CA4-40B1-837A-B4B0868089FF}" destId="{D818FB76-8D6D-464B-93CD-5A6033EC23CD}" srcOrd="0" destOrd="0" presId="urn:microsoft.com/office/officeart/2005/8/layout/hierarchy3"/>
    <dgm:cxn modelId="{DE40A5E8-6894-4FE0-AB98-2BD568136148}" type="presOf" srcId="{96AF685C-A469-4501-9098-6FDE532A0C9B}" destId="{657BE639-DAF1-4619-9E78-07A3526DCC0B}" srcOrd="0" destOrd="0" presId="urn:microsoft.com/office/officeart/2005/8/layout/hierarchy3"/>
    <dgm:cxn modelId="{D9A1A3D0-713D-4479-92F1-B94404CAAFC0}" type="presParOf" srcId="{FAFA1869-E342-4FB9-97E4-74A2BA098C1F}" destId="{5C1DCE7C-C075-40A5-88DA-B68D8C9B014C}" srcOrd="0" destOrd="0" presId="urn:microsoft.com/office/officeart/2005/8/layout/hierarchy3"/>
    <dgm:cxn modelId="{6E64DD7D-E7B8-42D3-98E8-90C50F71943F}" type="presParOf" srcId="{5C1DCE7C-C075-40A5-88DA-B68D8C9B014C}" destId="{63CD63D9-9FA9-4E22-A57F-D505B4F589F5}" srcOrd="0" destOrd="0" presId="urn:microsoft.com/office/officeart/2005/8/layout/hierarchy3"/>
    <dgm:cxn modelId="{4E0E052B-3D31-4AE9-83BF-433EA47BC276}" type="presParOf" srcId="{63CD63D9-9FA9-4E22-A57F-D505B4F589F5}" destId="{E14ED1CB-02B0-4BDF-9FB7-3E36D3466F8F}" srcOrd="0" destOrd="0" presId="urn:microsoft.com/office/officeart/2005/8/layout/hierarchy3"/>
    <dgm:cxn modelId="{075686B2-4D7D-43D0-8885-1FC099A66E01}" type="presParOf" srcId="{63CD63D9-9FA9-4E22-A57F-D505B4F589F5}" destId="{C85693D4-3576-4770-86F2-AE3177AF08A2}" srcOrd="1" destOrd="0" presId="urn:microsoft.com/office/officeart/2005/8/layout/hierarchy3"/>
    <dgm:cxn modelId="{7BA71036-C8E9-409D-91DB-E7348AC6020B}" type="presParOf" srcId="{5C1DCE7C-C075-40A5-88DA-B68D8C9B014C}" destId="{6B278C9E-9701-4869-B4A9-40EFF0981A40}" srcOrd="1" destOrd="0" presId="urn:microsoft.com/office/officeart/2005/8/layout/hierarchy3"/>
    <dgm:cxn modelId="{2497E02E-7123-437C-8940-2F59ABF3B57B}" type="presParOf" srcId="{6B278C9E-9701-4869-B4A9-40EFF0981A40}" destId="{D818FB76-8D6D-464B-93CD-5A6033EC23CD}" srcOrd="0" destOrd="0" presId="urn:microsoft.com/office/officeart/2005/8/layout/hierarchy3"/>
    <dgm:cxn modelId="{2F5F9D5F-1A7F-4B13-896E-CBD1F4E943FC}" type="presParOf" srcId="{6B278C9E-9701-4869-B4A9-40EFF0981A40}" destId="{572A5A7A-5EDB-4CA2-988F-6DE799CCC8B3}" srcOrd="1" destOrd="0" presId="urn:microsoft.com/office/officeart/2005/8/layout/hierarchy3"/>
    <dgm:cxn modelId="{0AF69801-FBE5-4CC2-9B5E-26C49ABD3E7E}" type="presParOf" srcId="{6B278C9E-9701-4869-B4A9-40EFF0981A40}" destId="{64F29CA9-4567-4E8B-890D-7BA50EB381C9}" srcOrd="2" destOrd="0" presId="urn:microsoft.com/office/officeart/2005/8/layout/hierarchy3"/>
    <dgm:cxn modelId="{A80F8F05-70A4-4698-8D9F-88A37B266FF6}" type="presParOf" srcId="{6B278C9E-9701-4869-B4A9-40EFF0981A40}" destId="{657BE639-DAF1-4619-9E78-07A3526DCC0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B2C8FA-3948-4953-8B01-076679361A1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0E9DAAA-3CCD-4982-98A4-435A6648DC5F}">
      <dgm:prSet phldrT="[Texto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ETIOLOGIA</a:t>
          </a:r>
        </a:p>
      </dgm:t>
    </dgm:pt>
    <dgm:pt modelId="{0CC7398C-6BB0-4CE9-A296-C2ED6979DD48}" type="parTrans" cxnId="{672D3CDB-5963-4370-81DB-CA4874C58686}">
      <dgm:prSet/>
      <dgm:spPr/>
      <dgm:t>
        <a:bodyPr/>
        <a:lstStyle/>
        <a:p>
          <a:endParaRPr lang="es-ES"/>
        </a:p>
      </dgm:t>
    </dgm:pt>
    <dgm:pt modelId="{48EEABA1-DFD8-4613-976D-898C537E9F95}" type="sibTrans" cxnId="{672D3CDB-5963-4370-81DB-CA4874C58686}">
      <dgm:prSet/>
      <dgm:spPr/>
      <dgm:t>
        <a:bodyPr/>
        <a:lstStyle/>
        <a:p>
          <a:endParaRPr lang="es-ES"/>
        </a:p>
      </dgm:t>
    </dgm:pt>
    <dgm:pt modelId="{C9937C16-C9DE-4378-90BC-F7E0489035F0}" type="asst">
      <dgm:prSet phldrT="[Texto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CAUSA</a:t>
          </a:r>
        </a:p>
      </dgm:t>
    </dgm:pt>
    <dgm:pt modelId="{AC288A6C-277D-44AF-AF47-C74F39A1F25D}" type="parTrans" cxnId="{1390D2B1-C845-40AC-878F-6801F541B5A3}">
      <dgm:prSet/>
      <dgm:spPr/>
      <dgm:t>
        <a:bodyPr/>
        <a:lstStyle/>
        <a:p>
          <a:endParaRPr lang="es-ES"/>
        </a:p>
      </dgm:t>
    </dgm:pt>
    <dgm:pt modelId="{74A561BD-1BDF-4128-A167-D76FB6ED077C}" type="sibTrans" cxnId="{1390D2B1-C845-40AC-878F-6801F541B5A3}">
      <dgm:prSet/>
      <dgm:spPr/>
      <dgm:t>
        <a:bodyPr/>
        <a:lstStyle/>
        <a:p>
          <a:endParaRPr lang="es-ES"/>
        </a:p>
      </dgm:t>
    </dgm:pt>
    <dgm:pt modelId="{6F059226-2E34-4F01-B4D2-5BB8218F4F17}">
      <dgm:prSet phldrT="[Texto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OTROS ESTRESORES</a:t>
          </a:r>
        </a:p>
        <a:p>
          <a:r>
            <a:rPr lang="es-ES" dirty="0">
              <a:solidFill>
                <a:schemeClr val="tx1"/>
              </a:solidFill>
            </a:rPr>
            <a:t>PSICOSOCIALES</a:t>
          </a:r>
        </a:p>
      </dgm:t>
    </dgm:pt>
    <dgm:pt modelId="{BAD57FA9-485C-4ED5-B4CC-3B44D55D017F}" type="parTrans" cxnId="{44B1E491-4364-48E1-9775-BE8BCCBFE719}">
      <dgm:prSet/>
      <dgm:spPr/>
      <dgm:t>
        <a:bodyPr/>
        <a:lstStyle/>
        <a:p>
          <a:endParaRPr lang="es-ES"/>
        </a:p>
      </dgm:t>
    </dgm:pt>
    <dgm:pt modelId="{DDEE453A-7EB0-42AE-91B1-713E4E24D37D}" type="sibTrans" cxnId="{44B1E491-4364-48E1-9775-BE8BCCBFE719}">
      <dgm:prSet/>
      <dgm:spPr/>
      <dgm:t>
        <a:bodyPr/>
        <a:lstStyle/>
        <a:p>
          <a:endParaRPr lang="es-ES"/>
        </a:p>
      </dgm:t>
    </dgm:pt>
    <dgm:pt modelId="{709B0265-871E-4F4A-B038-497A0447F359}">
      <dgm:prSet phldrT="[Texto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ES" dirty="0">
              <a:solidFill>
                <a:schemeClr val="tx1"/>
              </a:solidFill>
            </a:rPr>
            <a:t>FACTORES</a:t>
          </a:r>
        </a:p>
        <a:p>
          <a:r>
            <a:rPr lang="es-ES" dirty="0">
              <a:solidFill>
                <a:schemeClr val="tx1"/>
              </a:solidFill>
            </a:rPr>
            <a:t>MODULADORES</a:t>
          </a:r>
        </a:p>
      </dgm:t>
    </dgm:pt>
    <dgm:pt modelId="{F0CE9254-89BA-4EB2-BACB-8E4323EE79AB}" type="parTrans" cxnId="{C631CD8D-6B5D-42E8-9B6D-D22982AACB39}">
      <dgm:prSet/>
      <dgm:spPr/>
      <dgm:t>
        <a:bodyPr/>
        <a:lstStyle/>
        <a:p>
          <a:endParaRPr lang="es-ES"/>
        </a:p>
      </dgm:t>
    </dgm:pt>
    <dgm:pt modelId="{8477D448-A816-490A-81D0-15D2C7F9D772}" type="sibTrans" cxnId="{C631CD8D-6B5D-42E8-9B6D-D22982AACB39}">
      <dgm:prSet/>
      <dgm:spPr/>
      <dgm:t>
        <a:bodyPr/>
        <a:lstStyle/>
        <a:p>
          <a:endParaRPr lang="es-ES"/>
        </a:p>
      </dgm:t>
    </dgm:pt>
    <dgm:pt modelId="{8280B5F6-B12D-4784-9FEF-C120BC6872BB}" type="pres">
      <dgm:prSet presAssocID="{1CB2C8FA-3948-4953-8B01-076679361A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BF7167C-C927-4395-8FB8-07D46E397531}" type="pres">
      <dgm:prSet presAssocID="{E0E9DAAA-3CCD-4982-98A4-435A6648DC5F}" presName="hierRoot1" presStyleCnt="0">
        <dgm:presLayoutVars>
          <dgm:hierBranch val="init"/>
        </dgm:presLayoutVars>
      </dgm:prSet>
      <dgm:spPr/>
    </dgm:pt>
    <dgm:pt modelId="{C540C421-7551-4D0B-A1EF-8807B9C1EC7A}" type="pres">
      <dgm:prSet presAssocID="{E0E9DAAA-3CCD-4982-98A4-435A6648DC5F}" presName="rootComposite1" presStyleCnt="0"/>
      <dgm:spPr/>
    </dgm:pt>
    <dgm:pt modelId="{7062788B-1BC5-4957-BF51-26F1FA0D8DA2}" type="pres">
      <dgm:prSet presAssocID="{E0E9DAAA-3CCD-4982-98A4-435A6648DC5F}" presName="rootText1" presStyleLbl="node0" presStyleIdx="0" presStyleCnt="1">
        <dgm:presLayoutVars>
          <dgm:chPref val="3"/>
        </dgm:presLayoutVars>
      </dgm:prSet>
      <dgm:spPr/>
    </dgm:pt>
    <dgm:pt modelId="{78082562-E95F-47D4-88B2-35660E02A2FE}" type="pres">
      <dgm:prSet presAssocID="{E0E9DAAA-3CCD-4982-98A4-435A6648DC5F}" presName="rootConnector1" presStyleLbl="node1" presStyleIdx="0" presStyleCnt="0"/>
      <dgm:spPr/>
    </dgm:pt>
    <dgm:pt modelId="{FC7FBF0B-192B-4150-851F-9063838651C6}" type="pres">
      <dgm:prSet presAssocID="{E0E9DAAA-3CCD-4982-98A4-435A6648DC5F}" presName="hierChild2" presStyleCnt="0"/>
      <dgm:spPr/>
    </dgm:pt>
    <dgm:pt modelId="{26356739-B33D-4C4E-B998-F76BF8B03D7B}" type="pres">
      <dgm:prSet presAssocID="{BAD57FA9-485C-4ED5-B4CC-3B44D55D017F}" presName="Name64" presStyleLbl="parChTrans1D2" presStyleIdx="0" presStyleCnt="3"/>
      <dgm:spPr/>
    </dgm:pt>
    <dgm:pt modelId="{9E245564-83EE-4A11-AC9E-20978C8DFDA8}" type="pres">
      <dgm:prSet presAssocID="{6F059226-2E34-4F01-B4D2-5BB8218F4F17}" presName="hierRoot2" presStyleCnt="0">
        <dgm:presLayoutVars>
          <dgm:hierBranch val="init"/>
        </dgm:presLayoutVars>
      </dgm:prSet>
      <dgm:spPr/>
    </dgm:pt>
    <dgm:pt modelId="{9752FECC-EDCD-4079-ACDD-182B37E44BEF}" type="pres">
      <dgm:prSet presAssocID="{6F059226-2E34-4F01-B4D2-5BB8218F4F17}" presName="rootComposite" presStyleCnt="0"/>
      <dgm:spPr/>
    </dgm:pt>
    <dgm:pt modelId="{07C22402-5643-4BD1-BFC9-BA8903C700DB}" type="pres">
      <dgm:prSet presAssocID="{6F059226-2E34-4F01-B4D2-5BB8218F4F17}" presName="rootText" presStyleLbl="node2" presStyleIdx="0" presStyleCnt="2">
        <dgm:presLayoutVars>
          <dgm:chPref val="3"/>
        </dgm:presLayoutVars>
      </dgm:prSet>
      <dgm:spPr/>
    </dgm:pt>
    <dgm:pt modelId="{43C92BD1-CB9C-4C5B-BD9C-0AB710C6BBD7}" type="pres">
      <dgm:prSet presAssocID="{6F059226-2E34-4F01-B4D2-5BB8218F4F17}" presName="rootConnector" presStyleLbl="node2" presStyleIdx="0" presStyleCnt="2"/>
      <dgm:spPr/>
    </dgm:pt>
    <dgm:pt modelId="{8C6983DE-A8E1-45C8-BABD-D78B888D510A}" type="pres">
      <dgm:prSet presAssocID="{6F059226-2E34-4F01-B4D2-5BB8218F4F17}" presName="hierChild4" presStyleCnt="0"/>
      <dgm:spPr/>
    </dgm:pt>
    <dgm:pt modelId="{6BAFCEC2-FF05-4112-A181-0BE576D523B9}" type="pres">
      <dgm:prSet presAssocID="{6F059226-2E34-4F01-B4D2-5BB8218F4F17}" presName="hierChild5" presStyleCnt="0"/>
      <dgm:spPr/>
    </dgm:pt>
    <dgm:pt modelId="{1BE3D649-221C-4DD9-8ED1-85B4480D9FF9}" type="pres">
      <dgm:prSet presAssocID="{F0CE9254-89BA-4EB2-BACB-8E4323EE79AB}" presName="Name64" presStyleLbl="parChTrans1D2" presStyleIdx="1" presStyleCnt="3"/>
      <dgm:spPr/>
    </dgm:pt>
    <dgm:pt modelId="{8F750C56-9D38-4538-873D-FFD225F5C6A5}" type="pres">
      <dgm:prSet presAssocID="{709B0265-871E-4F4A-B038-497A0447F359}" presName="hierRoot2" presStyleCnt="0">
        <dgm:presLayoutVars>
          <dgm:hierBranch val="init"/>
        </dgm:presLayoutVars>
      </dgm:prSet>
      <dgm:spPr/>
    </dgm:pt>
    <dgm:pt modelId="{806622A5-72D6-49BD-BEF5-A68B6689A591}" type="pres">
      <dgm:prSet presAssocID="{709B0265-871E-4F4A-B038-497A0447F359}" presName="rootComposite" presStyleCnt="0"/>
      <dgm:spPr/>
    </dgm:pt>
    <dgm:pt modelId="{A29445FD-7593-4598-9E53-D2617AE948C5}" type="pres">
      <dgm:prSet presAssocID="{709B0265-871E-4F4A-B038-497A0447F359}" presName="rootText" presStyleLbl="node2" presStyleIdx="1" presStyleCnt="2">
        <dgm:presLayoutVars>
          <dgm:chPref val="3"/>
        </dgm:presLayoutVars>
      </dgm:prSet>
      <dgm:spPr/>
    </dgm:pt>
    <dgm:pt modelId="{B776086B-B2F0-4FB2-83B2-00893AB01185}" type="pres">
      <dgm:prSet presAssocID="{709B0265-871E-4F4A-B038-497A0447F359}" presName="rootConnector" presStyleLbl="node2" presStyleIdx="1" presStyleCnt="2"/>
      <dgm:spPr/>
    </dgm:pt>
    <dgm:pt modelId="{A3C189D6-7548-4C1F-B32F-E6FFE6AF3BF5}" type="pres">
      <dgm:prSet presAssocID="{709B0265-871E-4F4A-B038-497A0447F359}" presName="hierChild4" presStyleCnt="0"/>
      <dgm:spPr/>
    </dgm:pt>
    <dgm:pt modelId="{B42F9813-C510-4F00-A395-E60380A8C4FC}" type="pres">
      <dgm:prSet presAssocID="{709B0265-871E-4F4A-B038-497A0447F359}" presName="hierChild5" presStyleCnt="0"/>
      <dgm:spPr/>
    </dgm:pt>
    <dgm:pt modelId="{1336DE26-5B01-4D96-A91B-C0E18007D6C8}" type="pres">
      <dgm:prSet presAssocID="{E0E9DAAA-3CCD-4982-98A4-435A6648DC5F}" presName="hierChild3" presStyleCnt="0"/>
      <dgm:spPr/>
    </dgm:pt>
    <dgm:pt modelId="{A7ED09F1-1BE1-464B-9643-CBD205824EF5}" type="pres">
      <dgm:prSet presAssocID="{AC288A6C-277D-44AF-AF47-C74F39A1F25D}" presName="Name115" presStyleLbl="parChTrans1D2" presStyleIdx="2" presStyleCnt="3"/>
      <dgm:spPr/>
    </dgm:pt>
    <dgm:pt modelId="{A082DFFC-82A4-4AD0-BF6E-F8B79E9EE708}" type="pres">
      <dgm:prSet presAssocID="{C9937C16-C9DE-4378-90BC-F7E0489035F0}" presName="hierRoot3" presStyleCnt="0">
        <dgm:presLayoutVars>
          <dgm:hierBranch val="init"/>
        </dgm:presLayoutVars>
      </dgm:prSet>
      <dgm:spPr/>
    </dgm:pt>
    <dgm:pt modelId="{734C6677-E959-463A-BA2E-0B5CF1759AED}" type="pres">
      <dgm:prSet presAssocID="{C9937C16-C9DE-4378-90BC-F7E0489035F0}" presName="rootComposite3" presStyleCnt="0"/>
      <dgm:spPr/>
    </dgm:pt>
    <dgm:pt modelId="{3B9E035C-CD59-4E9C-B716-A6C1200FD5F8}" type="pres">
      <dgm:prSet presAssocID="{C9937C16-C9DE-4378-90BC-F7E0489035F0}" presName="rootText3" presStyleLbl="asst1" presStyleIdx="0" presStyleCnt="1">
        <dgm:presLayoutVars>
          <dgm:chPref val="3"/>
        </dgm:presLayoutVars>
      </dgm:prSet>
      <dgm:spPr/>
    </dgm:pt>
    <dgm:pt modelId="{76A9FCD2-C867-4089-A3CE-D69770775569}" type="pres">
      <dgm:prSet presAssocID="{C9937C16-C9DE-4378-90BC-F7E0489035F0}" presName="rootConnector3" presStyleLbl="asst1" presStyleIdx="0" presStyleCnt="1"/>
      <dgm:spPr/>
    </dgm:pt>
    <dgm:pt modelId="{3FA64EDB-FC62-4230-AAB0-C51373756BFD}" type="pres">
      <dgm:prSet presAssocID="{C9937C16-C9DE-4378-90BC-F7E0489035F0}" presName="hierChild6" presStyleCnt="0"/>
      <dgm:spPr/>
    </dgm:pt>
    <dgm:pt modelId="{AC3E4B21-8E51-45A8-B013-85B22EF703BA}" type="pres">
      <dgm:prSet presAssocID="{C9937C16-C9DE-4378-90BC-F7E0489035F0}" presName="hierChild7" presStyleCnt="0"/>
      <dgm:spPr/>
    </dgm:pt>
  </dgm:ptLst>
  <dgm:cxnLst>
    <dgm:cxn modelId="{27AC2602-D8C8-4D74-BC12-EB06F441A431}" type="presOf" srcId="{AC288A6C-277D-44AF-AF47-C74F39A1F25D}" destId="{A7ED09F1-1BE1-464B-9643-CBD205824EF5}" srcOrd="0" destOrd="0" presId="urn:microsoft.com/office/officeart/2009/3/layout/HorizontalOrganizationChart"/>
    <dgm:cxn modelId="{10FA3615-7129-429E-A95D-0FD4B23F2415}" type="presOf" srcId="{1CB2C8FA-3948-4953-8B01-076679361A1B}" destId="{8280B5F6-B12D-4784-9FEF-C120BC6872BB}" srcOrd="0" destOrd="0" presId="urn:microsoft.com/office/officeart/2009/3/layout/HorizontalOrganizationChart"/>
    <dgm:cxn modelId="{3203CF24-3974-4265-969F-7DDCC0381180}" type="presOf" srcId="{6F059226-2E34-4F01-B4D2-5BB8218F4F17}" destId="{43C92BD1-CB9C-4C5B-BD9C-0AB710C6BBD7}" srcOrd="1" destOrd="0" presId="urn:microsoft.com/office/officeart/2009/3/layout/HorizontalOrganizationChart"/>
    <dgm:cxn modelId="{2D2CAA38-5F66-49AF-9271-D882FBF3ACC0}" type="presOf" srcId="{F0CE9254-89BA-4EB2-BACB-8E4323EE79AB}" destId="{1BE3D649-221C-4DD9-8ED1-85B4480D9FF9}" srcOrd="0" destOrd="0" presId="urn:microsoft.com/office/officeart/2009/3/layout/HorizontalOrganizationChart"/>
    <dgm:cxn modelId="{4EB7774B-69F4-4857-A91A-D1511C061E1C}" type="presOf" srcId="{C9937C16-C9DE-4378-90BC-F7E0489035F0}" destId="{76A9FCD2-C867-4089-A3CE-D69770775569}" srcOrd="1" destOrd="0" presId="urn:microsoft.com/office/officeart/2009/3/layout/HorizontalOrganizationChart"/>
    <dgm:cxn modelId="{3D778756-1F9E-43C8-A354-5C8A0612B411}" type="presOf" srcId="{E0E9DAAA-3CCD-4982-98A4-435A6648DC5F}" destId="{7062788B-1BC5-4957-BF51-26F1FA0D8DA2}" srcOrd="0" destOrd="0" presId="urn:microsoft.com/office/officeart/2009/3/layout/HorizontalOrganizationChart"/>
    <dgm:cxn modelId="{349B4D8C-C0DC-47F0-8A66-6D33A6772379}" type="presOf" srcId="{6F059226-2E34-4F01-B4D2-5BB8218F4F17}" destId="{07C22402-5643-4BD1-BFC9-BA8903C700DB}" srcOrd="0" destOrd="0" presId="urn:microsoft.com/office/officeart/2009/3/layout/HorizontalOrganizationChart"/>
    <dgm:cxn modelId="{C631CD8D-6B5D-42E8-9B6D-D22982AACB39}" srcId="{E0E9DAAA-3CCD-4982-98A4-435A6648DC5F}" destId="{709B0265-871E-4F4A-B038-497A0447F359}" srcOrd="2" destOrd="0" parTransId="{F0CE9254-89BA-4EB2-BACB-8E4323EE79AB}" sibTransId="{8477D448-A816-490A-81D0-15D2C7F9D772}"/>
    <dgm:cxn modelId="{44B1E491-4364-48E1-9775-BE8BCCBFE719}" srcId="{E0E9DAAA-3CCD-4982-98A4-435A6648DC5F}" destId="{6F059226-2E34-4F01-B4D2-5BB8218F4F17}" srcOrd="1" destOrd="0" parTransId="{BAD57FA9-485C-4ED5-B4CC-3B44D55D017F}" sibTransId="{DDEE453A-7EB0-42AE-91B1-713E4E24D37D}"/>
    <dgm:cxn modelId="{FC7E4D9C-D116-4168-BFE2-3070E6787734}" type="presOf" srcId="{C9937C16-C9DE-4378-90BC-F7E0489035F0}" destId="{3B9E035C-CD59-4E9C-B716-A6C1200FD5F8}" srcOrd="0" destOrd="0" presId="urn:microsoft.com/office/officeart/2009/3/layout/HorizontalOrganizationChart"/>
    <dgm:cxn modelId="{1390D2B1-C845-40AC-878F-6801F541B5A3}" srcId="{E0E9DAAA-3CCD-4982-98A4-435A6648DC5F}" destId="{C9937C16-C9DE-4378-90BC-F7E0489035F0}" srcOrd="0" destOrd="0" parTransId="{AC288A6C-277D-44AF-AF47-C74F39A1F25D}" sibTransId="{74A561BD-1BDF-4128-A167-D76FB6ED077C}"/>
    <dgm:cxn modelId="{C767E5B1-B6A8-4AE8-A584-E0954177C962}" type="presOf" srcId="{BAD57FA9-485C-4ED5-B4CC-3B44D55D017F}" destId="{26356739-B33D-4C4E-B998-F76BF8B03D7B}" srcOrd="0" destOrd="0" presId="urn:microsoft.com/office/officeart/2009/3/layout/HorizontalOrganizationChart"/>
    <dgm:cxn modelId="{B49A56B2-ED10-4762-9791-2FB3520B806D}" type="presOf" srcId="{E0E9DAAA-3CCD-4982-98A4-435A6648DC5F}" destId="{78082562-E95F-47D4-88B2-35660E02A2FE}" srcOrd="1" destOrd="0" presId="urn:microsoft.com/office/officeart/2009/3/layout/HorizontalOrganizationChart"/>
    <dgm:cxn modelId="{84849AB6-4E0C-4272-ABC7-262DA6589BF8}" type="presOf" srcId="{709B0265-871E-4F4A-B038-497A0447F359}" destId="{B776086B-B2F0-4FB2-83B2-00893AB01185}" srcOrd="1" destOrd="0" presId="urn:microsoft.com/office/officeart/2009/3/layout/HorizontalOrganizationChart"/>
    <dgm:cxn modelId="{A747CFD3-D12E-4BF0-87E4-5D669219D6DA}" type="presOf" srcId="{709B0265-871E-4F4A-B038-497A0447F359}" destId="{A29445FD-7593-4598-9E53-D2617AE948C5}" srcOrd="0" destOrd="0" presId="urn:microsoft.com/office/officeart/2009/3/layout/HorizontalOrganizationChart"/>
    <dgm:cxn modelId="{672D3CDB-5963-4370-81DB-CA4874C58686}" srcId="{1CB2C8FA-3948-4953-8B01-076679361A1B}" destId="{E0E9DAAA-3CCD-4982-98A4-435A6648DC5F}" srcOrd="0" destOrd="0" parTransId="{0CC7398C-6BB0-4CE9-A296-C2ED6979DD48}" sibTransId="{48EEABA1-DFD8-4613-976D-898C537E9F95}"/>
    <dgm:cxn modelId="{28597BAD-ACFD-43F5-975C-5CA15F4FD7F3}" type="presParOf" srcId="{8280B5F6-B12D-4784-9FEF-C120BC6872BB}" destId="{7BF7167C-C927-4395-8FB8-07D46E397531}" srcOrd="0" destOrd="0" presId="urn:microsoft.com/office/officeart/2009/3/layout/HorizontalOrganizationChart"/>
    <dgm:cxn modelId="{6B1E3753-0A77-42FC-B039-47C9E4C647FE}" type="presParOf" srcId="{7BF7167C-C927-4395-8FB8-07D46E397531}" destId="{C540C421-7551-4D0B-A1EF-8807B9C1EC7A}" srcOrd="0" destOrd="0" presId="urn:microsoft.com/office/officeart/2009/3/layout/HorizontalOrganizationChart"/>
    <dgm:cxn modelId="{6EE47C9F-293C-4DD5-BDC6-DA7B81D23C67}" type="presParOf" srcId="{C540C421-7551-4D0B-A1EF-8807B9C1EC7A}" destId="{7062788B-1BC5-4957-BF51-26F1FA0D8DA2}" srcOrd="0" destOrd="0" presId="urn:microsoft.com/office/officeart/2009/3/layout/HorizontalOrganizationChart"/>
    <dgm:cxn modelId="{BDDB9EAE-7F01-411D-A314-3C7D645727DF}" type="presParOf" srcId="{C540C421-7551-4D0B-A1EF-8807B9C1EC7A}" destId="{78082562-E95F-47D4-88B2-35660E02A2FE}" srcOrd="1" destOrd="0" presId="urn:microsoft.com/office/officeart/2009/3/layout/HorizontalOrganizationChart"/>
    <dgm:cxn modelId="{DF84993B-DBB1-4D4A-B96F-23F79A5F74F4}" type="presParOf" srcId="{7BF7167C-C927-4395-8FB8-07D46E397531}" destId="{FC7FBF0B-192B-4150-851F-9063838651C6}" srcOrd="1" destOrd="0" presId="urn:microsoft.com/office/officeart/2009/3/layout/HorizontalOrganizationChart"/>
    <dgm:cxn modelId="{50DFD1CE-99D2-430A-BD38-925142DB8C6D}" type="presParOf" srcId="{FC7FBF0B-192B-4150-851F-9063838651C6}" destId="{26356739-B33D-4C4E-B998-F76BF8B03D7B}" srcOrd="0" destOrd="0" presId="urn:microsoft.com/office/officeart/2009/3/layout/HorizontalOrganizationChart"/>
    <dgm:cxn modelId="{177E1EFC-BDD3-4D7B-A41A-DE688699E802}" type="presParOf" srcId="{FC7FBF0B-192B-4150-851F-9063838651C6}" destId="{9E245564-83EE-4A11-AC9E-20978C8DFDA8}" srcOrd="1" destOrd="0" presId="urn:microsoft.com/office/officeart/2009/3/layout/HorizontalOrganizationChart"/>
    <dgm:cxn modelId="{FE30DF4E-CAF0-4841-B070-A3D3515AC698}" type="presParOf" srcId="{9E245564-83EE-4A11-AC9E-20978C8DFDA8}" destId="{9752FECC-EDCD-4079-ACDD-182B37E44BEF}" srcOrd="0" destOrd="0" presId="urn:microsoft.com/office/officeart/2009/3/layout/HorizontalOrganizationChart"/>
    <dgm:cxn modelId="{38CF9062-6C2B-42BA-AE93-75532ACA75F5}" type="presParOf" srcId="{9752FECC-EDCD-4079-ACDD-182B37E44BEF}" destId="{07C22402-5643-4BD1-BFC9-BA8903C700DB}" srcOrd="0" destOrd="0" presId="urn:microsoft.com/office/officeart/2009/3/layout/HorizontalOrganizationChart"/>
    <dgm:cxn modelId="{C7989839-0D13-44F6-9A6D-328FA8D7A285}" type="presParOf" srcId="{9752FECC-EDCD-4079-ACDD-182B37E44BEF}" destId="{43C92BD1-CB9C-4C5B-BD9C-0AB710C6BBD7}" srcOrd="1" destOrd="0" presId="urn:microsoft.com/office/officeart/2009/3/layout/HorizontalOrganizationChart"/>
    <dgm:cxn modelId="{9B0E7E39-1FB1-42E0-BEBF-DF109D5DC16E}" type="presParOf" srcId="{9E245564-83EE-4A11-AC9E-20978C8DFDA8}" destId="{8C6983DE-A8E1-45C8-BABD-D78B888D510A}" srcOrd="1" destOrd="0" presId="urn:microsoft.com/office/officeart/2009/3/layout/HorizontalOrganizationChart"/>
    <dgm:cxn modelId="{0211C424-BC95-48A7-A567-D99CEF393AD1}" type="presParOf" srcId="{9E245564-83EE-4A11-AC9E-20978C8DFDA8}" destId="{6BAFCEC2-FF05-4112-A181-0BE576D523B9}" srcOrd="2" destOrd="0" presId="urn:microsoft.com/office/officeart/2009/3/layout/HorizontalOrganizationChart"/>
    <dgm:cxn modelId="{D0CF4510-21CA-4043-B2ED-844341D49F97}" type="presParOf" srcId="{FC7FBF0B-192B-4150-851F-9063838651C6}" destId="{1BE3D649-221C-4DD9-8ED1-85B4480D9FF9}" srcOrd="2" destOrd="0" presId="urn:microsoft.com/office/officeart/2009/3/layout/HorizontalOrganizationChart"/>
    <dgm:cxn modelId="{B139E27F-567A-4E24-8961-5E519D2273D0}" type="presParOf" srcId="{FC7FBF0B-192B-4150-851F-9063838651C6}" destId="{8F750C56-9D38-4538-873D-FFD225F5C6A5}" srcOrd="3" destOrd="0" presId="urn:microsoft.com/office/officeart/2009/3/layout/HorizontalOrganizationChart"/>
    <dgm:cxn modelId="{D2A14134-F54D-4CD2-9442-2DE5B16539AB}" type="presParOf" srcId="{8F750C56-9D38-4538-873D-FFD225F5C6A5}" destId="{806622A5-72D6-49BD-BEF5-A68B6689A591}" srcOrd="0" destOrd="0" presId="urn:microsoft.com/office/officeart/2009/3/layout/HorizontalOrganizationChart"/>
    <dgm:cxn modelId="{00C4F28D-5D08-40EB-BB4C-8DD798AFD5C8}" type="presParOf" srcId="{806622A5-72D6-49BD-BEF5-A68B6689A591}" destId="{A29445FD-7593-4598-9E53-D2617AE948C5}" srcOrd="0" destOrd="0" presId="urn:microsoft.com/office/officeart/2009/3/layout/HorizontalOrganizationChart"/>
    <dgm:cxn modelId="{6A188702-3B30-4D24-982D-33E8703B74B8}" type="presParOf" srcId="{806622A5-72D6-49BD-BEF5-A68B6689A591}" destId="{B776086B-B2F0-4FB2-83B2-00893AB01185}" srcOrd="1" destOrd="0" presId="urn:microsoft.com/office/officeart/2009/3/layout/HorizontalOrganizationChart"/>
    <dgm:cxn modelId="{F490A5B8-D1D0-4FFB-BB67-B6940A8F479F}" type="presParOf" srcId="{8F750C56-9D38-4538-873D-FFD225F5C6A5}" destId="{A3C189D6-7548-4C1F-B32F-E6FFE6AF3BF5}" srcOrd="1" destOrd="0" presId="urn:microsoft.com/office/officeart/2009/3/layout/HorizontalOrganizationChart"/>
    <dgm:cxn modelId="{088A8DBA-B8D3-48F7-A8F9-D2DBB5E1BF39}" type="presParOf" srcId="{8F750C56-9D38-4538-873D-FFD225F5C6A5}" destId="{B42F9813-C510-4F00-A395-E60380A8C4FC}" srcOrd="2" destOrd="0" presId="urn:microsoft.com/office/officeart/2009/3/layout/HorizontalOrganizationChart"/>
    <dgm:cxn modelId="{9C9102AC-F03D-43B4-B3DB-24093B948860}" type="presParOf" srcId="{7BF7167C-C927-4395-8FB8-07D46E397531}" destId="{1336DE26-5B01-4D96-A91B-C0E18007D6C8}" srcOrd="2" destOrd="0" presId="urn:microsoft.com/office/officeart/2009/3/layout/HorizontalOrganizationChart"/>
    <dgm:cxn modelId="{DEBF4489-6628-49BF-86F7-D67B4A082D3F}" type="presParOf" srcId="{1336DE26-5B01-4D96-A91B-C0E18007D6C8}" destId="{A7ED09F1-1BE1-464B-9643-CBD205824EF5}" srcOrd="0" destOrd="0" presId="urn:microsoft.com/office/officeart/2009/3/layout/HorizontalOrganizationChart"/>
    <dgm:cxn modelId="{8569F2ED-8065-48DD-B21B-1FF29D11F070}" type="presParOf" srcId="{1336DE26-5B01-4D96-A91B-C0E18007D6C8}" destId="{A082DFFC-82A4-4AD0-BF6E-F8B79E9EE708}" srcOrd="1" destOrd="0" presId="urn:microsoft.com/office/officeart/2009/3/layout/HorizontalOrganizationChart"/>
    <dgm:cxn modelId="{A9656E0D-4310-4C0E-93B5-393C440AB3EF}" type="presParOf" srcId="{A082DFFC-82A4-4AD0-BF6E-F8B79E9EE708}" destId="{734C6677-E959-463A-BA2E-0B5CF1759AED}" srcOrd="0" destOrd="0" presId="urn:microsoft.com/office/officeart/2009/3/layout/HorizontalOrganizationChart"/>
    <dgm:cxn modelId="{22FD0999-CCC6-4E41-BAEB-E2DB1918340C}" type="presParOf" srcId="{734C6677-E959-463A-BA2E-0B5CF1759AED}" destId="{3B9E035C-CD59-4E9C-B716-A6C1200FD5F8}" srcOrd="0" destOrd="0" presId="urn:microsoft.com/office/officeart/2009/3/layout/HorizontalOrganizationChart"/>
    <dgm:cxn modelId="{5E2F6988-295D-4E17-B4B6-873A659573CD}" type="presParOf" srcId="{734C6677-E959-463A-BA2E-0B5CF1759AED}" destId="{76A9FCD2-C867-4089-A3CE-D69770775569}" srcOrd="1" destOrd="0" presId="urn:microsoft.com/office/officeart/2009/3/layout/HorizontalOrganizationChart"/>
    <dgm:cxn modelId="{1003B426-5828-46D8-8305-F3BDA7D25273}" type="presParOf" srcId="{A082DFFC-82A4-4AD0-BF6E-F8B79E9EE708}" destId="{3FA64EDB-FC62-4230-AAB0-C51373756BFD}" srcOrd="1" destOrd="0" presId="urn:microsoft.com/office/officeart/2009/3/layout/HorizontalOrganizationChart"/>
    <dgm:cxn modelId="{0A5824AE-DC76-4205-895F-E6DFC5759D8C}" type="presParOf" srcId="{A082DFFC-82A4-4AD0-BF6E-F8B79E9EE708}" destId="{AC3E4B21-8E51-45A8-B013-85B22EF703B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1FBC8E-E855-4EB0-ADFC-04507DA108C3}">
      <dsp:nvSpPr>
        <dsp:cNvPr id="0" name=""/>
        <dsp:cNvSpPr/>
      </dsp:nvSpPr>
      <dsp:spPr>
        <a:xfrm>
          <a:off x="1583776" y="1905411"/>
          <a:ext cx="3309117" cy="1654558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b="1" kern="1200" dirty="0">
              <a:solidFill>
                <a:schemeClr val="tx1"/>
              </a:solidFill>
            </a:rPr>
            <a:t>VALORACIÓN DEL DAÑO</a:t>
          </a:r>
        </a:p>
      </dsp:txBody>
      <dsp:txXfrm>
        <a:off x="1632236" y="1953871"/>
        <a:ext cx="3212197" cy="1557638"/>
      </dsp:txXfrm>
    </dsp:sp>
    <dsp:sp modelId="{51F85239-2FD9-499F-B1BC-A4BCE410EA5B}">
      <dsp:nvSpPr>
        <dsp:cNvPr id="0" name=""/>
        <dsp:cNvSpPr/>
      </dsp:nvSpPr>
      <dsp:spPr>
        <a:xfrm rot="18289469">
          <a:off x="4395788" y="1754073"/>
          <a:ext cx="231785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317858" y="27246"/>
              </a:lnTo>
            </a:path>
          </a:pathLst>
        </a:custGeom>
        <a:noFill/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kern="1200"/>
        </a:p>
      </dsp:txBody>
      <dsp:txXfrm>
        <a:off x="5496771" y="1723372"/>
        <a:ext cx="115892" cy="115892"/>
      </dsp:txXfrm>
    </dsp:sp>
    <dsp:sp modelId="{39090F3B-CE8D-4E87-9805-F339FE41FBCC}">
      <dsp:nvSpPr>
        <dsp:cNvPr id="0" name=""/>
        <dsp:cNvSpPr/>
      </dsp:nvSpPr>
      <dsp:spPr>
        <a:xfrm>
          <a:off x="6216540" y="2668"/>
          <a:ext cx="3309117" cy="165455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solidFill>
                <a:schemeClr val="tx1"/>
              </a:solidFill>
            </a:rPr>
            <a:t>Calificación jurídica del hecho</a:t>
          </a:r>
        </a:p>
      </dsp:txBody>
      <dsp:txXfrm>
        <a:off x="6265000" y="51128"/>
        <a:ext cx="3212197" cy="1557638"/>
      </dsp:txXfrm>
    </dsp:sp>
    <dsp:sp modelId="{17224765-38F7-4931-B2D9-0CC450B3531D}">
      <dsp:nvSpPr>
        <dsp:cNvPr id="0" name=""/>
        <dsp:cNvSpPr/>
      </dsp:nvSpPr>
      <dsp:spPr>
        <a:xfrm>
          <a:off x="4892894" y="2705444"/>
          <a:ext cx="132364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323646" y="27246"/>
              </a:lnTo>
            </a:path>
          </a:pathLst>
        </a:custGeom>
        <a:noFill/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5521626" y="2699599"/>
        <a:ext cx="66182" cy="66182"/>
      </dsp:txXfrm>
    </dsp:sp>
    <dsp:sp modelId="{4BF64AA7-66A7-4A38-BB79-C95927E48800}">
      <dsp:nvSpPr>
        <dsp:cNvPr id="0" name=""/>
        <dsp:cNvSpPr/>
      </dsp:nvSpPr>
      <dsp:spPr>
        <a:xfrm>
          <a:off x="6216540" y="1905411"/>
          <a:ext cx="3309117" cy="165455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solidFill>
                <a:schemeClr val="tx1"/>
              </a:solidFill>
            </a:rPr>
            <a:t>Establecimiento de las indemnizaciones</a:t>
          </a:r>
        </a:p>
      </dsp:txBody>
      <dsp:txXfrm>
        <a:off x="6265000" y="1953871"/>
        <a:ext cx="3212197" cy="1557638"/>
      </dsp:txXfrm>
    </dsp:sp>
    <dsp:sp modelId="{7D5BC4A0-38B5-4FA7-8C2C-D42C18A466AB}">
      <dsp:nvSpPr>
        <dsp:cNvPr id="0" name=""/>
        <dsp:cNvSpPr/>
      </dsp:nvSpPr>
      <dsp:spPr>
        <a:xfrm rot="3310531">
          <a:off x="4395788" y="3656815"/>
          <a:ext cx="231785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317858" y="27246"/>
              </a:lnTo>
            </a:path>
          </a:pathLst>
        </a:custGeom>
        <a:noFill/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kern="1200"/>
        </a:p>
      </dsp:txBody>
      <dsp:txXfrm>
        <a:off x="5496771" y="3626115"/>
        <a:ext cx="115892" cy="115892"/>
      </dsp:txXfrm>
    </dsp:sp>
    <dsp:sp modelId="{DF03E191-A00D-4FC2-8ABB-13E4D65E3DFD}">
      <dsp:nvSpPr>
        <dsp:cNvPr id="0" name=""/>
        <dsp:cNvSpPr/>
      </dsp:nvSpPr>
      <dsp:spPr>
        <a:xfrm>
          <a:off x="6216540" y="3808153"/>
          <a:ext cx="3309117" cy="165455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>
              <a:solidFill>
                <a:schemeClr val="tx1"/>
              </a:solidFill>
            </a:rPr>
            <a:t>Fundamentar hechos probados</a:t>
          </a:r>
        </a:p>
      </dsp:txBody>
      <dsp:txXfrm>
        <a:off x="6265000" y="3856613"/>
        <a:ext cx="3212197" cy="15576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ED1CB-02B0-4BDF-9FB7-3E36D3466F8F}">
      <dsp:nvSpPr>
        <dsp:cNvPr id="0" name=""/>
        <dsp:cNvSpPr/>
      </dsp:nvSpPr>
      <dsp:spPr>
        <a:xfrm>
          <a:off x="2516187" y="661"/>
          <a:ext cx="3095624" cy="154781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200" kern="1200" dirty="0"/>
            <a:t>EVALUACIÓN</a:t>
          </a:r>
        </a:p>
      </dsp:txBody>
      <dsp:txXfrm>
        <a:off x="2561521" y="45995"/>
        <a:ext cx="3004956" cy="1457144"/>
      </dsp:txXfrm>
    </dsp:sp>
    <dsp:sp modelId="{D818FB76-8D6D-464B-93CD-5A6033EC23CD}">
      <dsp:nvSpPr>
        <dsp:cNvPr id="0" name=""/>
        <dsp:cNvSpPr/>
      </dsp:nvSpPr>
      <dsp:spPr>
        <a:xfrm>
          <a:off x="2825750" y="1548474"/>
          <a:ext cx="309562" cy="1160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0859"/>
              </a:lnTo>
              <a:lnTo>
                <a:pt x="309562" y="1160859"/>
              </a:lnTo>
            </a:path>
          </a:pathLst>
        </a:custGeom>
        <a:noFill/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A5A7A-5EDB-4CA2-988F-6DE799CCC8B3}">
      <dsp:nvSpPr>
        <dsp:cNvPr id="0" name=""/>
        <dsp:cNvSpPr/>
      </dsp:nvSpPr>
      <dsp:spPr>
        <a:xfrm>
          <a:off x="3135312" y="1935427"/>
          <a:ext cx="2476499" cy="1547812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OBJETIVACIÓN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DEL 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DIAGNÓSTICO</a:t>
          </a:r>
        </a:p>
      </dsp:txBody>
      <dsp:txXfrm>
        <a:off x="3180646" y="1980761"/>
        <a:ext cx="2385831" cy="1457144"/>
      </dsp:txXfrm>
    </dsp:sp>
    <dsp:sp modelId="{64F29CA9-4567-4E8B-890D-7BA50EB381C9}">
      <dsp:nvSpPr>
        <dsp:cNvPr id="0" name=""/>
        <dsp:cNvSpPr/>
      </dsp:nvSpPr>
      <dsp:spPr>
        <a:xfrm>
          <a:off x="2825750" y="1548474"/>
          <a:ext cx="309562" cy="3095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624"/>
              </a:lnTo>
              <a:lnTo>
                <a:pt x="309562" y="3095624"/>
              </a:lnTo>
            </a:path>
          </a:pathLst>
        </a:custGeom>
        <a:noFill/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7BE639-DAF1-4619-9E78-07A3526DCC0B}">
      <dsp:nvSpPr>
        <dsp:cNvPr id="0" name=""/>
        <dsp:cNvSpPr/>
      </dsp:nvSpPr>
      <dsp:spPr>
        <a:xfrm>
          <a:off x="3135312" y="3870192"/>
          <a:ext cx="2476499" cy="1547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DIAGNÓSTICO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DIFERENCIAL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SIMULACIÓN</a:t>
          </a:r>
        </a:p>
      </dsp:txBody>
      <dsp:txXfrm>
        <a:off x="3180646" y="3915526"/>
        <a:ext cx="2385831" cy="14571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D09F1-1BE1-464B-9643-CBD205824EF5}">
      <dsp:nvSpPr>
        <dsp:cNvPr id="0" name=""/>
        <dsp:cNvSpPr/>
      </dsp:nvSpPr>
      <dsp:spPr>
        <a:xfrm>
          <a:off x="3145575" y="1821652"/>
          <a:ext cx="2198934" cy="196333"/>
        </a:xfrm>
        <a:custGeom>
          <a:avLst/>
          <a:gdLst/>
          <a:ahLst/>
          <a:cxnLst/>
          <a:rect l="0" t="0" r="0" b="0"/>
          <a:pathLst>
            <a:path>
              <a:moveTo>
                <a:pt x="0" y="196333"/>
              </a:moveTo>
              <a:lnTo>
                <a:pt x="2198934" y="196333"/>
              </a:lnTo>
              <a:lnTo>
                <a:pt x="219893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3D649-221C-4DD9-8ED1-85B4480D9FF9}">
      <dsp:nvSpPr>
        <dsp:cNvPr id="0" name=""/>
        <dsp:cNvSpPr/>
      </dsp:nvSpPr>
      <dsp:spPr>
        <a:xfrm>
          <a:off x="3145575" y="2017985"/>
          <a:ext cx="4397869" cy="675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83735" y="0"/>
              </a:lnTo>
              <a:lnTo>
                <a:pt x="4083735" y="675387"/>
              </a:lnTo>
              <a:lnTo>
                <a:pt x="4397869" y="6753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356739-B33D-4C4E-B998-F76BF8B03D7B}">
      <dsp:nvSpPr>
        <dsp:cNvPr id="0" name=""/>
        <dsp:cNvSpPr/>
      </dsp:nvSpPr>
      <dsp:spPr>
        <a:xfrm>
          <a:off x="3145575" y="1342598"/>
          <a:ext cx="4397869" cy="675387"/>
        </a:xfrm>
        <a:custGeom>
          <a:avLst/>
          <a:gdLst/>
          <a:ahLst/>
          <a:cxnLst/>
          <a:rect l="0" t="0" r="0" b="0"/>
          <a:pathLst>
            <a:path>
              <a:moveTo>
                <a:pt x="0" y="675387"/>
              </a:moveTo>
              <a:lnTo>
                <a:pt x="4083735" y="675387"/>
              </a:lnTo>
              <a:lnTo>
                <a:pt x="4083735" y="0"/>
              </a:lnTo>
              <a:lnTo>
                <a:pt x="439786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2788B-1BC5-4957-BF51-26F1FA0D8DA2}">
      <dsp:nvSpPr>
        <dsp:cNvPr id="0" name=""/>
        <dsp:cNvSpPr/>
      </dsp:nvSpPr>
      <dsp:spPr>
        <a:xfrm>
          <a:off x="4240" y="1538931"/>
          <a:ext cx="3141335" cy="95810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>
              <a:solidFill>
                <a:schemeClr val="tx1"/>
              </a:solidFill>
            </a:rPr>
            <a:t>ETIOLOGIA</a:t>
          </a:r>
        </a:p>
      </dsp:txBody>
      <dsp:txXfrm>
        <a:off x="4240" y="1538931"/>
        <a:ext cx="3141335" cy="958107"/>
      </dsp:txXfrm>
    </dsp:sp>
    <dsp:sp modelId="{07C22402-5643-4BD1-BFC9-BA8903C700DB}">
      <dsp:nvSpPr>
        <dsp:cNvPr id="0" name=""/>
        <dsp:cNvSpPr/>
      </dsp:nvSpPr>
      <dsp:spPr>
        <a:xfrm>
          <a:off x="7543445" y="863544"/>
          <a:ext cx="3141335" cy="95810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>
              <a:solidFill>
                <a:schemeClr val="tx1"/>
              </a:solidFill>
            </a:rPr>
            <a:t>OTROS ESTRESORES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>
              <a:solidFill>
                <a:schemeClr val="tx1"/>
              </a:solidFill>
            </a:rPr>
            <a:t>PSICOSOCIALES</a:t>
          </a:r>
        </a:p>
      </dsp:txBody>
      <dsp:txXfrm>
        <a:off x="7543445" y="863544"/>
        <a:ext cx="3141335" cy="958107"/>
      </dsp:txXfrm>
    </dsp:sp>
    <dsp:sp modelId="{A29445FD-7593-4598-9E53-D2617AE948C5}">
      <dsp:nvSpPr>
        <dsp:cNvPr id="0" name=""/>
        <dsp:cNvSpPr/>
      </dsp:nvSpPr>
      <dsp:spPr>
        <a:xfrm>
          <a:off x="7543445" y="2214318"/>
          <a:ext cx="3141335" cy="95810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>
              <a:solidFill>
                <a:schemeClr val="tx1"/>
              </a:solidFill>
            </a:rPr>
            <a:t>FACTORES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>
              <a:solidFill>
                <a:schemeClr val="tx1"/>
              </a:solidFill>
            </a:rPr>
            <a:t>MODULADORES</a:t>
          </a:r>
        </a:p>
      </dsp:txBody>
      <dsp:txXfrm>
        <a:off x="7543445" y="2214318"/>
        <a:ext cx="3141335" cy="958107"/>
      </dsp:txXfrm>
    </dsp:sp>
    <dsp:sp modelId="{3B9E035C-CD59-4E9C-B716-A6C1200FD5F8}">
      <dsp:nvSpPr>
        <dsp:cNvPr id="0" name=""/>
        <dsp:cNvSpPr/>
      </dsp:nvSpPr>
      <dsp:spPr>
        <a:xfrm>
          <a:off x="3773842" y="863544"/>
          <a:ext cx="3141335" cy="95810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>
              <a:solidFill>
                <a:schemeClr val="tx1"/>
              </a:solidFill>
            </a:rPr>
            <a:t>CAUSA</a:t>
          </a:r>
        </a:p>
      </dsp:txBody>
      <dsp:txXfrm>
        <a:off x="3773842" y="863544"/>
        <a:ext cx="3141335" cy="958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9C2BC-A6E9-FD6F-B55E-C3C056E9C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132924-6F1A-A9D3-5736-698416044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40E90-B7EB-852B-6D73-D5C709AB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02A48C-D367-85CF-AE09-A6EEBB2B3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650650-244F-8CDE-27E7-9988EBC81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654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C34DBF-C013-9992-B89C-FF19E3034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37FFB5-8013-B98D-1D7B-097061A1B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DADCBA-8147-683A-5B50-7D55DC1D8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393F43-24C8-864D-DA34-D0134BEC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CFF5E3-D989-11E2-28A7-391F0ACA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344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F8FAB8-FD60-EA63-C61A-9BE4FA2C54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BA3C55-460B-1BED-8A8F-66C072B25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A5AD6B-4834-02EA-09E3-5C4356B3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B947F3-BEF1-063A-0EFB-59BD0C958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DCA0EA-B640-0BAB-2CFD-7E5AAD250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19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FE700-4678-1E42-3710-A41D8D77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1F6485-046C-7C07-CC14-069ED9FEF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C84B1D-7D8A-2791-0FB2-24D5285F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D81E5A-5353-2C5F-E80A-A6C97DDB1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216046-8746-51BA-B8C8-2B808ED81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387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09BA1-CA5A-E711-6E71-FA371386E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F7E4DB-36DA-CE36-9F43-3520008C2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444185-E5F1-A0F9-A717-55D72952E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C15195-525C-A193-6BFD-71EA5A32F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005845-0225-257A-3FBC-C306DDFAC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40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17207-5A5D-D658-FE71-80D9A1FEA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AC12B9-B2A8-D683-DC16-76E7DBA09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B4E2E8-7E39-2CA0-A88A-2EE8DD267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5CEE03-D30D-211A-679D-1D9B2E52B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89BD4F-4D7F-E656-2FF6-C2ED3EA3D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D77F97-4EC1-E1B5-CE05-E33CB9FF2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00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9BCBC-F7D8-097B-0965-0D4DE00B8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881A2A-A220-A508-C2B0-75DBCEB18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25D497-497D-08E8-6FF9-9214D39A8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A74553D-CBD9-3A47-1EE6-E50BE9B82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C8A12D-C333-37AF-0858-87C759817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9DEB4C4-D821-A065-9D59-82D597DA3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EB3D617-9D42-0861-2B6E-97B76D27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FC12BD6-440A-5B9A-2FB0-8C4E9E261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25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8CAB2-8C40-6B8E-4788-A1D70FFEC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867A6B-B9EA-8A0C-B9C9-082AF7E84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016654B-F5ED-16D8-7696-17A69333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8295E4-2AE5-DC49-D033-92F659111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69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6E2675-081D-2FA7-ACF3-A44F5F046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3589D2-EFAB-BFF6-8EA0-137D38D31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A5DE6F-FCD4-4D17-857A-97CD3B066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14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B65CF-FDE8-3B51-CD21-2B191B7DB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325055-0DD4-92FF-D198-BC877D4A8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4AA9A-D72D-1DBF-9073-1CDECA9E8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1CFA54-2B9D-D639-E693-EDD5276E1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FBF24F-0781-6AEF-3DA3-8312171C0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0E613F-846F-5D52-C923-68D25C6C0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467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0389A-DA2D-9E35-15E4-4E1949D2C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E70E4D2-2BF7-02EE-BAF8-2A1040E03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6BBA0B-E4F4-F1FA-FC9F-EB4CD3F8B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97A50A-EBCA-CF67-A1C7-844E899FB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0BEC44-5F68-0019-4B2F-3523129F4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115F6F-F30C-9ACA-18BB-3E9AD709E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690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B92BBE5-8A48-81CA-1A66-6D0C2F10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287AA9-DFB6-2040-61B9-F314FE70A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356581-F3F3-96B4-4962-CB951A9F0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A79AF-7F20-4D17-826A-B73FDDD64CD9}" type="datetimeFigureOut">
              <a:rPr lang="es-ES" smtClean="0"/>
              <a:t>19/10/2022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8377B4-B8AD-DDAD-28FF-F0F2C0DA2F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7F13E1-3D62-E5ED-93A5-51E313667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4D78E-CB20-4A7D-9ECA-4823314DED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132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D45CF-9DF5-4779-D345-B2F6A4938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166" y="2138281"/>
            <a:ext cx="9144000" cy="1936531"/>
          </a:xfrm>
          <a:ln>
            <a:noFill/>
          </a:ln>
        </p:spPr>
        <p:txBody>
          <a:bodyPr>
            <a:noAutofit/>
          </a:bodyPr>
          <a:lstStyle/>
          <a:p>
            <a:r>
              <a:rPr lang="es-ES" sz="4800" b="1" dirty="0"/>
              <a:t>LA EVALUACIÓN DEL DAÑO: </a:t>
            </a:r>
            <a:r>
              <a:rPr lang="es-ES" sz="4800" b="1" dirty="0">
                <a:solidFill>
                  <a:srgbClr val="33CCCC"/>
                </a:solidFill>
              </a:rPr>
              <a:t>CONCILIACIÓN EL LENGUAJE TERAPÉUTICO Y JURÍDICO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F53942-517F-5E35-6EB6-260B203FB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2166" y="4871024"/>
            <a:ext cx="9144000" cy="1595451"/>
          </a:xfrm>
        </p:spPr>
        <p:txBody>
          <a:bodyPr>
            <a:normAutofit fontScale="92500" lnSpcReduction="20000"/>
          </a:bodyPr>
          <a:lstStyle/>
          <a:p>
            <a:r>
              <a:rPr lang="es-ES" sz="3600" dirty="0"/>
              <a:t>José Manuel Muñoz Vicente</a:t>
            </a:r>
          </a:p>
          <a:p>
            <a:r>
              <a:rPr lang="es-ES" dirty="0"/>
              <a:t>Psicólogo Forense</a:t>
            </a:r>
          </a:p>
          <a:p>
            <a:r>
              <a:rPr lang="es-ES" dirty="0"/>
              <a:t>Instituto de Medicina Legal y Ciencias Forenses. Comunidad de Madrid</a:t>
            </a:r>
          </a:p>
          <a:p>
            <a:r>
              <a:rPr lang="es-ES" dirty="0"/>
              <a:t>Unidad </a:t>
            </a:r>
            <a:r>
              <a:rPr lang="es-ES" dirty="0" err="1"/>
              <a:t>Psicojurídica</a:t>
            </a:r>
            <a:r>
              <a:rPr lang="es-ES" dirty="0"/>
              <a:t>-ICF(UAM)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1118FAE-F218-1946-EFC9-2A6F42A6C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738" y="194059"/>
            <a:ext cx="1965434" cy="127963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656BF1D-3E52-4E4B-504A-1AF541769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6566" y="194059"/>
            <a:ext cx="1807779" cy="165576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8E84DE9-5819-C27E-51CB-0B814FAF4F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5146" y="4244318"/>
            <a:ext cx="4467225" cy="4572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5C4F6A2-051B-C0C0-CA78-AF3416CA85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1885" y="391525"/>
            <a:ext cx="2381250" cy="94297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4A2154E-EF9E-F917-F0B0-E2E8342338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4166" y="429063"/>
            <a:ext cx="348615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3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B23A040-C5EE-F5FC-B773-3E944EEB96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4636404"/>
              </p:ext>
            </p:extLst>
          </p:nvPr>
        </p:nvGraphicFramePr>
        <p:xfrm>
          <a:off x="735723" y="336332"/>
          <a:ext cx="10689021" cy="4035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365EB163-14C0-106A-2A05-336E1465613C}"/>
              </a:ext>
            </a:extLst>
          </p:cNvPr>
          <p:cNvCxnSpPr>
            <a:cxnSpLocks/>
          </p:cNvCxnSpPr>
          <p:nvPr/>
        </p:nvCxnSpPr>
        <p:spPr>
          <a:xfrm flipH="1">
            <a:off x="8148146" y="3615558"/>
            <a:ext cx="838199" cy="1240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5A8C2D0F-AADF-14D9-6566-3199E6B79ED7}"/>
              </a:ext>
            </a:extLst>
          </p:cNvPr>
          <p:cNvCxnSpPr>
            <a:cxnSpLocks/>
          </p:cNvCxnSpPr>
          <p:nvPr/>
        </p:nvCxnSpPr>
        <p:spPr>
          <a:xfrm>
            <a:off x="10489324" y="3615559"/>
            <a:ext cx="788276" cy="1240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65A23B9A-D0F0-5A27-E138-6057FB5586D9}"/>
              </a:ext>
            </a:extLst>
          </p:cNvPr>
          <p:cNvSpPr/>
          <p:nvPr/>
        </p:nvSpPr>
        <p:spPr>
          <a:xfrm>
            <a:off x="6222124" y="4929351"/>
            <a:ext cx="1996966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FACTORES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VULNERABILIDAD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6870856-FC60-92F3-56E2-919FC31C65ED}"/>
              </a:ext>
            </a:extLst>
          </p:cNvPr>
          <p:cNvSpPr/>
          <p:nvPr/>
        </p:nvSpPr>
        <p:spPr>
          <a:xfrm>
            <a:off x="10063655" y="4929351"/>
            <a:ext cx="1996966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FACTORES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PROTECCIÓN</a:t>
            </a:r>
          </a:p>
        </p:txBody>
      </p:sp>
    </p:spTree>
    <p:extLst>
      <p:ext uri="{BB962C8B-B14F-4D97-AF65-F5344CB8AC3E}">
        <p14:creationId xmlns:p14="http://schemas.microsoft.com/office/powerpoint/2010/main" val="2327848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D45CF-9DF5-4779-D345-B2F6A4938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7780" y="2460734"/>
            <a:ext cx="9144000" cy="1936531"/>
          </a:xfrm>
          <a:ln>
            <a:noFill/>
          </a:ln>
        </p:spPr>
        <p:txBody>
          <a:bodyPr>
            <a:noAutofit/>
          </a:bodyPr>
          <a:lstStyle/>
          <a:p>
            <a:r>
              <a:rPr lang="es-ES" sz="4800" b="1" dirty="0">
                <a:solidFill>
                  <a:srgbClr val="33CCCC"/>
                </a:solidFill>
              </a:rPr>
              <a:t>¡¡MUCHAS GRACIAS POR SU ATENCIÓN!!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F53942-517F-5E35-6EB6-260B203FB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2166" y="4871024"/>
            <a:ext cx="9144000" cy="1595451"/>
          </a:xfrm>
        </p:spPr>
        <p:txBody>
          <a:bodyPr>
            <a:normAutofit/>
          </a:bodyPr>
          <a:lstStyle/>
          <a:p>
            <a:r>
              <a:rPr lang="es-ES" sz="4800" dirty="0"/>
              <a:t>jmvforensic@yahoo.es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1118FAE-F218-1946-EFC9-2A6F42A6C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738" y="194059"/>
            <a:ext cx="1965434" cy="127963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656BF1D-3E52-4E4B-504A-1AF541769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6566" y="194059"/>
            <a:ext cx="1807779" cy="165576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5C4F6A2-051B-C0C0-CA78-AF3416CA85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1885" y="391525"/>
            <a:ext cx="2381250" cy="94297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4A2154E-EF9E-F917-F0B0-E2E8342338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4166" y="429063"/>
            <a:ext cx="348615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6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04220FFF-FE68-01B7-B231-D843C871886C}"/>
              </a:ext>
            </a:extLst>
          </p:cNvPr>
          <p:cNvSpPr/>
          <p:nvPr/>
        </p:nvSpPr>
        <p:spPr>
          <a:xfrm>
            <a:off x="1744717" y="357351"/>
            <a:ext cx="4992414" cy="502394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4D110DEF-6ACF-9F88-4512-F88488AC9557}"/>
              </a:ext>
            </a:extLst>
          </p:cNvPr>
          <p:cNvSpPr/>
          <p:nvPr/>
        </p:nvSpPr>
        <p:spPr>
          <a:xfrm>
            <a:off x="5628290" y="357351"/>
            <a:ext cx="4992414" cy="502394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B0EF034-B109-8159-56D4-899153FB7547}"/>
              </a:ext>
            </a:extLst>
          </p:cNvPr>
          <p:cNvSpPr/>
          <p:nvPr/>
        </p:nvSpPr>
        <p:spPr>
          <a:xfrm>
            <a:off x="2081048" y="2301765"/>
            <a:ext cx="253299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LENGUAJE </a:t>
            </a:r>
          </a:p>
          <a:p>
            <a:pPr algn="ctr"/>
            <a:r>
              <a:rPr lang="es-ES" sz="3200" b="1" dirty="0">
                <a:solidFill>
                  <a:schemeClr val="tx1"/>
                </a:solidFill>
              </a:rPr>
              <a:t>CLÍNICO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DC511C6-FAA2-51EA-2DF8-BD2C5FC52EF0}"/>
              </a:ext>
            </a:extLst>
          </p:cNvPr>
          <p:cNvSpPr/>
          <p:nvPr/>
        </p:nvSpPr>
        <p:spPr>
          <a:xfrm>
            <a:off x="7914289" y="2301765"/>
            <a:ext cx="253299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LENGUAJE</a:t>
            </a:r>
          </a:p>
          <a:p>
            <a:pPr algn="ctr"/>
            <a:r>
              <a:rPr lang="es-ES" sz="3200" b="1" dirty="0">
                <a:solidFill>
                  <a:schemeClr val="tx1"/>
                </a:solidFill>
              </a:rPr>
              <a:t>JURÍDICO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1A1CD995-FB51-9D38-5F05-219794861602}"/>
              </a:ext>
            </a:extLst>
          </p:cNvPr>
          <p:cNvCxnSpPr/>
          <p:nvPr/>
        </p:nvCxnSpPr>
        <p:spPr>
          <a:xfrm>
            <a:off x="5954109" y="3012527"/>
            <a:ext cx="483476" cy="257240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B05951BD-5FEA-6724-6CFE-088B290E0886}"/>
              </a:ext>
            </a:extLst>
          </p:cNvPr>
          <p:cNvSpPr/>
          <p:nvPr/>
        </p:nvSpPr>
        <p:spPr>
          <a:xfrm>
            <a:off x="2406868" y="3429001"/>
            <a:ext cx="2207173" cy="596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i="1" dirty="0">
                <a:solidFill>
                  <a:schemeClr val="tx1"/>
                </a:solidFill>
              </a:rPr>
              <a:t>“el mundo de las batas blancas”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40B110F-A7F0-7923-F68B-25A1155C7C11}"/>
              </a:ext>
            </a:extLst>
          </p:cNvPr>
          <p:cNvSpPr/>
          <p:nvPr/>
        </p:nvSpPr>
        <p:spPr>
          <a:xfrm>
            <a:off x="8077199" y="3343605"/>
            <a:ext cx="2207173" cy="596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i="1" dirty="0">
                <a:solidFill>
                  <a:schemeClr val="tx1"/>
                </a:solidFill>
              </a:rPr>
              <a:t>“el mundo de las togas negras”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7972B2-4856-D7DE-1C7D-1B63324D7D71}"/>
              </a:ext>
            </a:extLst>
          </p:cNvPr>
          <p:cNvSpPr/>
          <p:nvPr/>
        </p:nvSpPr>
        <p:spPr>
          <a:xfrm>
            <a:off x="3347544" y="5788572"/>
            <a:ext cx="6936827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b="1" dirty="0">
                <a:solidFill>
                  <a:schemeClr val="tx1"/>
                </a:solidFill>
              </a:rPr>
              <a:t>CIENCIAS FORENSES</a:t>
            </a:r>
          </a:p>
        </p:txBody>
      </p:sp>
    </p:spTree>
    <p:extLst>
      <p:ext uri="{BB962C8B-B14F-4D97-AF65-F5344CB8AC3E}">
        <p14:creationId xmlns:p14="http://schemas.microsoft.com/office/powerpoint/2010/main" val="215981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04220FFF-FE68-01B7-B231-D843C871886C}"/>
              </a:ext>
            </a:extLst>
          </p:cNvPr>
          <p:cNvSpPr/>
          <p:nvPr/>
        </p:nvSpPr>
        <p:spPr>
          <a:xfrm>
            <a:off x="1744717" y="357351"/>
            <a:ext cx="4992414" cy="502394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4D110DEF-6ACF-9F88-4512-F88488AC9557}"/>
              </a:ext>
            </a:extLst>
          </p:cNvPr>
          <p:cNvSpPr/>
          <p:nvPr/>
        </p:nvSpPr>
        <p:spPr>
          <a:xfrm>
            <a:off x="5628290" y="357351"/>
            <a:ext cx="4992414" cy="502394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B0EF034-B109-8159-56D4-899153FB7547}"/>
              </a:ext>
            </a:extLst>
          </p:cNvPr>
          <p:cNvSpPr/>
          <p:nvPr/>
        </p:nvSpPr>
        <p:spPr>
          <a:xfrm>
            <a:off x="2081048" y="2301765"/>
            <a:ext cx="253299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PSICOLOGÍA CLÍNICA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DC511C6-FAA2-51EA-2DF8-BD2C5FC52EF0}"/>
              </a:ext>
            </a:extLst>
          </p:cNvPr>
          <p:cNvSpPr/>
          <p:nvPr/>
        </p:nvSpPr>
        <p:spPr>
          <a:xfrm>
            <a:off x="7914289" y="2301765"/>
            <a:ext cx="253299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PSICOLOGÍA FORENSE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1A1CD995-FB51-9D38-5F05-219794861602}"/>
              </a:ext>
            </a:extLst>
          </p:cNvPr>
          <p:cNvCxnSpPr/>
          <p:nvPr/>
        </p:nvCxnSpPr>
        <p:spPr>
          <a:xfrm>
            <a:off x="5954109" y="3012527"/>
            <a:ext cx="483476" cy="257240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B05951BD-5FEA-6724-6CFE-088B290E0886}"/>
              </a:ext>
            </a:extLst>
          </p:cNvPr>
          <p:cNvSpPr/>
          <p:nvPr/>
        </p:nvSpPr>
        <p:spPr>
          <a:xfrm>
            <a:off x="2406868" y="3429001"/>
            <a:ext cx="2207173" cy="596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1"/>
                </a:solidFill>
              </a:rPr>
              <a:t>Testigo-Perito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40B110F-A7F0-7923-F68B-25A1155C7C11}"/>
              </a:ext>
            </a:extLst>
          </p:cNvPr>
          <p:cNvSpPr/>
          <p:nvPr/>
        </p:nvSpPr>
        <p:spPr>
          <a:xfrm>
            <a:off x="8077199" y="3343605"/>
            <a:ext cx="2207173" cy="596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1"/>
                </a:solidFill>
              </a:rPr>
              <a:t>Perito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7972B2-4856-D7DE-1C7D-1B63324D7D71}"/>
              </a:ext>
            </a:extLst>
          </p:cNvPr>
          <p:cNvSpPr/>
          <p:nvPr/>
        </p:nvSpPr>
        <p:spPr>
          <a:xfrm>
            <a:off x="3347544" y="5788572"/>
            <a:ext cx="6936827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b="1" dirty="0">
                <a:solidFill>
                  <a:schemeClr val="tx1"/>
                </a:solidFill>
              </a:rPr>
              <a:t>PSICOPATOLOGÍA</a:t>
            </a:r>
          </a:p>
        </p:txBody>
      </p:sp>
    </p:spTree>
    <p:extLst>
      <p:ext uri="{BB962C8B-B14F-4D97-AF65-F5344CB8AC3E}">
        <p14:creationId xmlns:p14="http://schemas.microsoft.com/office/powerpoint/2010/main" val="87976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420A6DD-655F-91F8-B5EE-80570DA10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237" y="446567"/>
            <a:ext cx="10664456" cy="613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51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06C3A9E-2FA6-697A-56F1-B9601A6D9F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8582514"/>
              </p:ext>
            </p:extLst>
          </p:nvPr>
        </p:nvGraphicFramePr>
        <p:xfrm>
          <a:off x="588579" y="714702"/>
          <a:ext cx="11109435" cy="5465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08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C3BF5DF-F891-F693-D63B-C8F6F61D0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366" y="367863"/>
            <a:ext cx="9469820" cy="626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181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740DF37-5316-E5D5-CF03-C647A01F8D8D}"/>
              </a:ext>
            </a:extLst>
          </p:cNvPr>
          <p:cNvSpPr/>
          <p:nvPr/>
        </p:nvSpPr>
        <p:spPr>
          <a:xfrm>
            <a:off x="132326" y="2217683"/>
            <a:ext cx="3121572" cy="1524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</a:rPr>
              <a:t>DAÑO</a:t>
            </a:r>
          </a:p>
          <a:p>
            <a:pPr algn="ctr"/>
            <a:r>
              <a:rPr lang="es-ES" sz="3200" dirty="0">
                <a:solidFill>
                  <a:schemeClr val="tx1"/>
                </a:solidFill>
              </a:rPr>
              <a:t>PSICOLÓGICO</a:t>
            </a:r>
          </a:p>
        </p:txBody>
      </p: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D7CB3BD2-3A05-A07F-E1A6-F84A2BEDA7CD}"/>
              </a:ext>
            </a:extLst>
          </p:cNvPr>
          <p:cNvSpPr/>
          <p:nvPr/>
        </p:nvSpPr>
        <p:spPr>
          <a:xfrm>
            <a:off x="3389814" y="2677221"/>
            <a:ext cx="978408" cy="60492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30575DD-CC8F-FA68-3B6F-728741652E6A}"/>
              </a:ext>
            </a:extLst>
          </p:cNvPr>
          <p:cNvSpPr/>
          <p:nvPr/>
        </p:nvSpPr>
        <p:spPr>
          <a:xfrm>
            <a:off x="4535213" y="2217682"/>
            <a:ext cx="3021725" cy="1524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chemeClr val="tx1"/>
                </a:solidFill>
              </a:rPr>
              <a:t>PSICOPATOLOGÍA</a:t>
            </a:r>
          </a:p>
          <a:p>
            <a:pPr algn="ctr"/>
            <a:r>
              <a:rPr lang="es-ES" sz="1600" dirty="0">
                <a:solidFill>
                  <a:schemeClr val="tx1"/>
                </a:solidFill>
              </a:rPr>
              <a:t>(Trastorno, alteración, anomalía)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45ABE7C1-07B4-6D2B-490E-74C3D1B164A3}"/>
              </a:ext>
            </a:extLst>
          </p:cNvPr>
          <p:cNvSpPr/>
          <p:nvPr/>
        </p:nvSpPr>
        <p:spPr>
          <a:xfrm rot="19955392">
            <a:off x="7698598" y="1660633"/>
            <a:ext cx="978408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3C78C7BF-E4BC-D364-68F2-68F23DA9DA6A}"/>
              </a:ext>
            </a:extLst>
          </p:cNvPr>
          <p:cNvSpPr/>
          <p:nvPr/>
        </p:nvSpPr>
        <p:spPr>
          <a:xfrm rot="2232670">
            <a:off x="7756164" y="3899196"/>
            <a:ext cx="978408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757ACF6-E77D-99C7-345D-A5213571DFB0}"/>
              </a:ext>
            </a:extLst>
          </p:cNvPr>
          <p:cNvSpPr/>
          <p:nvPr/>
        </p:nvSpPr>
        <p:spPr>
          <a:xfrm>
            <a:off x="8781518" y="862426"/>
            <a:ext cx="3069021" cy="6936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</a:rPr>
              <a:t>LESIÓN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6A293F5-14D7-2D22-C847-445F4A82D72E}"/>
              </a:ext>
            </a:extLst>
          </p:cNvPr>
          <p:cNvSpPr/>
          <p:nvPr/>
        </p:nvSpPr>
        <p:spPr>
          <a:xfrm>
            <a:off x="8902260" y="4451709"/>
            <a:ext cx="3069021" cy="6936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solidFill>
                  <a:schemeClr val="tx1"/>
                </a:solidFill>
              </a:rPr>
              <a:t>SECUELA</a:t>
            </a:r>
          </a:p>
        </p:txBody>
      </p:sp>
    </p:spTree>
    <p:extLst>
      <p:ext uri="{BB962C8B-B14F-4D97-AF65-F5344CB8AC3E}">
        <p14:creationId xmlns:p14="http://schemas.microsoft.com/office/powerpoint/2010/main" val="220421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13981E5-43E0-420F-39C1-040ECB985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879" y="393405"/>
            <a:ext cx="7708605" cy="622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724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E76082B-77CA-397B-BDA8-825A77B60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16135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8430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118</Words>
  <Application>Microsoft Office PowerPoint</Application>
  <PresentationFormat>Panorámica</PresentationFormat>
  <Paragraphs>46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LA EVALUACIÓN DEL DAÑO: CONCILIACIÓN EL LENGUAJE TERAPÉUTICO Y JURÍDICO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¡¡MUCHAS GRACIAS POR SU ATENCIÓN!!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EVALUACIÓN DEL DAÑO: CONCILIACIÓN EL LENGUAJE TERAPÉUTICO Y JURÍDICO</dc:title>
  <dc:creator>José Manuel Muñoz Vicente</dc:creator>
  <cp:lastModifiedBy>José Manuel Muñoz Vicente</cp:lastModifiedBy>
  <cp:revision>2</cp:revision>
  <dcterms:created xsi:type="dcterms:W3CDTF">2022-10-19T15:00:19Z</dcterms:created>
  <dcterms:modified xsi:type="dcterms:W3CDTF">2022-10-19T18:46:34Z</dcterms:modified>
</cp:coreProperties>
</file>