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7" r:id="rId1"/>
  </p:sldMasterIdLst>
  <p:notesMasterIdLst>
    <p:notesMasterId r:id="rId143"/>
  </p:notesMasterIdLst>
  <p:handoutMasterIdLst>
    <p:handoutMasterId r:id="rId144"/>
  </p:handoutMasterIdLst>
  <p:sldIdLst>
    <p:sldId id="550" r:id="rId2"/>
    <p:sldId id="273" r:id="rId3"/>
    <p:sldId id="1332" r:id="rId4"/>
    <p:sldId id="1339" r:id="rId5"/>
    <p:sldId id="1294" r:id="rId6"/>
    <p:sldId id="1295" r:id="rId7"/>
    <p:sldId id="1300" r:id="rId8"/>
    <p:sldId id="270" r:id="rId9"/>
    <p:sldId id="1303" r:id="rId10"/>
    <p:sldId id="1304" r:id="rId11"/>
    <p:sldId id="1336" r:id="rId12"/>
    <p:sldId id="1337" r:id="rId13"/>
    <p:sldId id="1308" r:id="rId14"/>
    <p:sldId id="1340" r:id="rId15"/>
    <p:sldId id="1311" r:id="rId16"/>
    <p:sldId id="1312" r:id="rId17"/>
    <p:sldId id="1315" r:id="rId18"/>
    <p:sldId id="1327" r:id="rId19"/>
    <p:sldId id="1328" r:id="rId20"/>
    <p:sldId id="1326" r:id="rId21"/>
    <p:sldId id="551" r:id="rId22"/>
    <p:sldId id="1523" r:id="rId23"/>
    <p:sldId id="330" r:id="rId24"/>
    <p:sldId id="334" r:id="rId25"/>
    <p:sldId id="417" r:id="rId26"/>
    <p:sldId id="344" r:id="rId27"/>
    <p:sldId id="348" r:id="rId28"/>
    <p:sldId id="356" r:id="rId29"/>
    <p:sldId id="349" r:id="rId30"/>
    <p:sldId id="371" r:id="rId31"/>
    <p:sldId id="378" r:id="rId32"/>
    <p:sldId id="572" r:id="rId33"/>
    <p:sldId id="573" r:id="rId34"/>
    <p:sldId id="552" r:id="rId35"/>
    <p:sldId id="391" r:id="rId36"/>
    <p:sldId id="398" r:id="rId37"/>
    <p:sldId id="451" r:id="rId38"/>
    <p:sldId id="455" r:id="rId39"/>
    <p:sldId id="516" r:id="rId40"/>
    <p:sldId id="414" r:id="rId41"/>
    <p:sldId id="463" r:id="rId42"/>
    <p:sldId id="568" r:id="rId43"/>
    <p:sldId id="574" r:id="rId44"/>
    <p:sldId id="1526" r:id="rId45"/>
    <p:sldId id="1450" r:id="rId46"/>
    <p:sldId id="307" r:id="rId47"/>
    <p:sldId id="317" r:id="rId48"/>
    <p:sldId id="1452" r:id="rId49"/>
    <p:sldId id="309" r:id="rId50"/>
    <p:sldId id="1456" r:id="rId51"/>
    <p:sldId id="319" r:id="rId52"/>
    <p:sldId id="286" r:id="rId53"/>
    <p:sldId id="1454" r:id="rId54"/>
    <p:sldId id="299" r:id="rId55"/>
    <p:sldId id="290" r:id="rId56"/>
    <p:sldId id="1482" r:id="rId57"/>
    <p:sldId id="300" r:id="rId58"/>
    <p:sldId id="1458" r:id="rId59"/>
    <p:sldId id="279" r:id="rId60"/>
    <p:sldId id="318" r:id="rId61"/>
    <p:sldId id="283" r:id="rId62"/>
    <p:sldId id="1463" r:id="rId63"/>
    <p:sldId id="320" r:id="rId64"/>
    <p:sldId id="1484" r:id="rId65"/>
    <p:sldId id="1485" r:id="rId66"/>
    <p:sldId id="1544" r:id="rId67"/>
    <p:sldId id="1465" r:id="rId68"/>
    <p:sldId id="1342" r:id="rId69"/>
    <p:sldId id="1512" r:id="rId70"/>
    <p:sldId id="1499" r:id="rId71"/>
    <p:sldId id="1514" r:id="rId72"/>
    <p:sldId id="1344" r:id="rId73"/>
    <p:sldId id="471" r:id="rId74"/>
    <p:sldId id="472" r:id="rId75"/>
    <p:sldId id="473" r:id="rId76"/>
    <p:sldId id="475" r:id="rId77"/>
    <p:sldId id="1346" r:id="rId78"/>
    <p:sldId id="542" r:id="rId79"/>
    <p:sldId id="543" r:id="rId80"/>
    <p:sldId id="544" r:id="rId81"/>
    <p:sldId id="546" r:id="rId82"/>
    <p:sldId id="1515" r:id="rId83"/>
    <p:sldId id="548" r:id="rId84"/>
    <p:sldId id="1348" r:id="rId85"/>
    <p:sldId id="1349" r:id="rId86"/>
    <p:sldId id="1350" r:id="rId87"/>
    <p:sldId id="1532" r:id="rId88"/>
    <p:sldId id="1351" r:id="rId89"/>
    <p:sldId id="1353" r:id="rId90"/>
    <p:sldId id="1519" r:id="rId91"/>
    <p:sldId id="1141" r:id="rId92"/>
    <p:sldId id="1507" r:id="rId93"/>
    <p:sldId id="1508" r:id="rId94"/>
    <p:sldId id="1509" r:id="rId95"/>
    <p:sldId id="1145" r:id="rId96"/>
    <p:sldId id="1147" r:id="rId97"/>
    <p:sldId id="1520" r:id="rId98"/>
    <p:sldId id="1093" r:id="rId99"/>
    <p:sldId id="1502" r:id="rId100"/>
    <p:sldId id="1355" r:id="rId101"/>
    <p:sldId id="1356" r:id="rId102"/>
    <p:sldId id="1098" r:id="rId103"/>
    <p:sldId id="1132" r:id="rId104"/>
    <p:sldId id="1133" r:id="rId105"/>
    <p:sldId id="1135" r:id="rId106"/>
    <p:sldId id="1136" r:id="rId107"/>
    <p:sldId id="1086" r:id="rId108"/>
    <p:sldId id="1149" r:id="rId109"/>
    <p:sldId id="1150" r:id="rId110"/>
    <p:sldId id="1087" r:id="rId111"/>
    <p:sldId id="1211" r:id="rId112"/>
    <p:sldId id="1213" r:id="rId113"/>
    <p:sldId id="1357" r:id="rId114"/>
    <p:sldId id="1216" r:id="rId115"/>
    <p:sldId id="1237" r:id="rId116"/>
    <p:sldId id="1239" r:id="rId117"/>
    <p:sldId id="1240" r:id="rId118"/>
    <p:sldId id="479" r:id="rId119"/>
    <p:sldId id="1358" r:id="rId120"/>
    <p:sldId id="480" r:id="rId121"/>
    <p:sldId id="1361" r:id="rId122"/>
    <p:sldId id="560" r:id="rId123"/>
    <p:sldId id="511" r:id="rId124"/>
    <p:sldId id="1359" r:id="rId125"/>
    <p:sldId id="1360" r:id="rId126"/>
    <p:sldId id="1521" r:id="rId127"/>
    <p:sldId id="301" r:id="rId128"/>
    <p:sldId id="1324" r:id="rId129"/>
    <p:sldId id="1325" r:id="rId130"/>
    <p:sldId id="1492" r:id="rId131"/>
    <p:sldId id="1493" r:id="rId132"/>
    <p:sldId id="1370" r:id="rId133"/>
    <p:sldId id="1323" r:id="rId134"/>
    <p:sldId id="1374" r:id="rId135"/>
    <p:sldId id="1496" r:id="rId136"/>
    <p:sldId id="1387" r:id="rId137"/>
    <p:sldId id="316" r:id="rId138"/>
    <p:sldId id="1491" r:id="rId139"/>
    <p:sldId id="1524" r:id="rId140"/>
    <p:sldId id="1365" r:id="rId141"/>
    <p:sldId id="1525" r:id="rId142"/>
  </p:sldIdLst>
  <p:sldSz cx="12192000" cy="6858000"/>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64A2"/>
    <a:srgbClr val="171614"/>
    <a:srgbClr val="0E0706"/>
    <a:srgbClr val="FFC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3" autoAdjust="0"/>
    <p:restoredTop sz="92857" autoAdjust="0"/>
  </p:normalViewPr>
  <p:slideViewPr>
    <p:cSldViewPr>
      <p:cViewPr>
        <p:scale>
          <a:sx n="59" d="100"/>
          <a:sy n="59" d="100"/>
        </p:scale>
        <p:origin x="291" y="448"/>
      </p:cViewPr>
      <p:guideLst>
        <p:guide orient="horz" pos="2160"/>
        <p:guide pos="3840"/>
      </p:guideLst>
    </p:cSldViewPr>
  </p:slideViewPr>
  <p:outlineViewPr>
    <p:cViewPr>
      <p:scale>
        <a:sx n="33" d="100"/>
        <a:sy n="33" d="100"/>
      </p:scale>
      <p:origin x="0" y="-265421"/>
    </p:cViewPr>
  </p:outlineViewPr>
  <p:notesTextViewPr>
    <p:cViewPr>
      <p:scale>
        <a:sx n="1" d="1"/>
        <a:sy n="1" d="1"/>
      </p:scale>
      <p:origin x="0" y="0"/>
    </p:cViewPr>
  </p:notesTextViewPr>
  <p:sorterViewPr>
    <p:cViewPr>
      <p:scale>
        <a:sx n="50" d="100"/>
        <a:sy n="50" d="100"/>
      </p:scale>
      <p:origin x="0" y="-677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ata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8.png"/><Relationship Id="rId1" Type="http://schemas.openxmlformats.org/officeDocument/2006/relationships/image" Target="../media/image107.png"/></Relationships>
</file>

<file path=ppt/diagrams/_rels/data13.xml.rels><?xml version="1.0" encoding="UTF-8" standalone="yes"?>
<Relationships xmlns="http://schemas.openxmlformats.org/package/2006/relationships"><Relationship Id="rId8" Type="http://schemas.openxmlformats.org/officeDocument/2006/relationships/image" Target="../media/image120.png"/><Relationship Id="rId13" Type="http://schemas.microsoft.com/office/2007/relationships/hdphoto" Target="../media/hdphoto10.wdp"/><Relationship Id="rId3" Type="http://schemas.openxmlformats.org/officeDocument/2006/relationships/image" Target="../media/image117.png"/><Relationship Id="rId7" Type="http://schemas.microsoft.com/office/2007/relationships/hdphoto" Target="../media/hdphoto7.wdp"/><Relationship Id="rId12" Type="http://schemas.openxmlformats.org/officeDocument/2006/relationships/image" Target="../media/image122.png"/><Relationship Id="rId2" Type="http://schemas.openxmlformats.org/officeDocument/2006/relationships/image" Target="../media/image116.png"/><Relationship Id="rId1" Type="http://schemas.openxmlformats.org/officeDocument/2006/relationships/image" Target="../media/image115.png"/><Relationship Id="rId6" Type="http://schemas.openxmlformats.org/officeDocument/2006/relationships/image" Target="../media/image119.png"/><Relationship Id="rId11" Type="http://schemas.microsoft.com/office/2007/relationships/hdphoto" Target="../media/hdphoto9.wdp"/><Relationship Id="rId5" Type="http://schemas.microsoft.com/office/2007/relationships/hdphoto" Target="../media/hdphoto6.wdp"/><Relationship Id="rId15" Type="http://schemas.microsoft.com/office/2007/relationships/hdphoto" Target="../media/hdphoto11.wdp"/><Relationship Id="rId10" Type="http://schemas.openxmlformats.org/officeDocument/2006/relationships/image" Target="../media/image121.png"/><Relationship Id="rId4" Type="http://schemas.openxmlformats.org/officeDocument/2006/relationships/image" Target="../media/image118.png"/><Relationship Id="rId9" Type="http://schemas.microsoft.com/office/2007/relationships/hdphoto" Target="../media/hdphoto8.wdp"/><Relationship Id="rId14" Type="http://schemas.openxmlformats.org/officeDocument/2006/relationships/image" Target="../media/image123.png"/></Relationships>
</file>

<file path=ppt/diagrams/_rels/data16.xml.rels><?xml version="1.0" encoding="UTF-8" standalone="yes"?>
<Relationships xmlns="http://schemas.openxmlformats.org/package/2006/relationships"><Relationship Id="rId2" Type="http://schemas.microsoft.com/office/2007/relationships/hdphoto" Target="../media/hdphoto7.wdp"/><Relationship Id="rId1" Type="http://schemas.openxmlformats.org/officeDocument/2006/relationships/image" Target="../media/image119.png"/></Relationships>
</file>

<file path=ppt/diagrams/_rels/data17.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120.png"/></Relationships>
</file>

<file path=ppt/diagrams/_rels/data1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image" Target="../media/image133.jpg"/></Relationships>
</file>

<file path=ppt/diagrams/_rels/data22.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diagrams/_rels/data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diagrams/_rels/data4.xml.rels><?xml version="1.0" encoding="UTF-8" standalone="yes"?>
<Relationships xmlns="http://schemas.openxmlformats.org/package/2006/relationships"><Relationship Id="rId1" Type="http://schemas.openxmlformats.org/officeDocument/2006/relationships/image" Target="../media/image56.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rawing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8.png"/><Relationship Id="rId1" Type="http://schemas.openxmlformats.org/officeDocument/2006/relationships/image" Target="../media/image107.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120.png"/><Relationship Id="rId13" Type="http://schemas.microsoft.com/office/2007/relationships/hdphoto" Target="../media/hdphoto10.wdp"/><Relationship Id="rId3" Type="http://schemas.openxmlformats.org/officeDocument/2006/relationships/image" Target="../media/image117.png"/><Relationship Id="rId7" Type="http://schemas.microsoft.com/office/2007/relationships/hdphoto" Target="../media/hdphoto7.wdp"/><Relationship Id="rId12" Type="http://schemas.openxmlformats.org/officeDocument/2006/relationships/image" Target="../media/image122.png"/><Relationship Id="rId2" Type="http://schemas.openxmlformats.org/officeDocument/2006/relationships/image" Target="../media/image116.png"/><Relationship Id="rId1" Type="http://schemas.openxmlformats.org/officeDocument/2006/relationships/image" Target="../media/image115.png"/><Relationship Id="rId6" Type="http://schemas.openxmlformats.org/officeDocument/2006/relationships/image" Target="../media/image119.png"/><Relationship Id="rId11" Type="http://schemas.microsoft.com/office/2007/relationships/hdphoto" Target="../media/hdphoto9.wdp"/><Relationship Id="rId5" Type="http://schemas.microsoft.com/office/2007/relationships/hdphoto" Target="../media/hdphoto6.wdp"/><Relationship Id="rId15" Type="http://schemas.microsoft.com/office/2007/relationships/hdphoto" Target="../media/hdphoto11.wdp"/><Relationship Id="rId10" Type="http://schemas.openxmlformats.org/officeDocument/2006/relationships/image" Target="../media/image121.png"/><Relationship Id="rId4" Type="http://schemas.openxmlformats.org/officeDocument/2006/relationships/image" Target="../media/image118.png"/><Relationship Id="rId9" Type="http://schemas.microsoft.com/office/2007/relationships/hdphoto" Target="../media/hdphoto8.wdp"/><Relationship Id="rId14" Type="http://schemas.openxmlformats.org/officeDocument/2006/relationships/image" Target="../media/image123.png"/></Relationships>
</file>

<file path=ppt/diagrams/_rels/drawing16.xml.rels><?xml version="1.0" encoding="UTF-8" standalone="yes"?>
<Relationships xmlns="http://schemas.openxmlformats.org/package/2006/relationships"><Relationship Id="rId2" Type="http://schemas.microsoft.com/office/2007/relationships/hdphoto" Target="../media/hdphoto7.wdp"/><Relationship Id="rId1" Type="http://schemas.openxmlformats.org/officeDocument/2006/relationships/image" Target="../media/image119.png"/></Relationships>
</file>

<file path=ppt/diagrams/_rels/drawing17.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120.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image" Target="../media/image133.jpg"/></Relationships>
</file>

<file path=ppt/diagrams/_rels/drawing22.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svg"/><Relationship Id="rId1" Type="http://schemas.openxmlformats.org/officeDocument/2006/relationships/image" Target="../media/image141.png"/><Relationship Id="rId6" Type="http://schemas.openxmlformats.org/officeDocument/2006/relationships/image" Target="../media/image146.sv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4.svg"/><Relationship Id="rId9" Type="http://schemas.openxmlformats.org/officeDocument/2006/relationships/image" Target="../media/image14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6.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621CD9-D1E1-4379-B8AC-8B0414D148B2}" type="doc">
      <dgm:prSet loTypeId="urn:microsoft.com/office/officeart/2009/layout/CirclePictureHierarchy" loCatId="hierarchy" qsTypeId="urn:microsoft.com/office/officeart/2005/8/quickstyle/simple1" qsCatId="simple" csTypeId="urn:microsoft.com/office/officeart/2005/8/colors/colorful5" csCatId="colorful" phldr="1"/>
      <dgm:spPr/>
      <dgm:t>
        <a:bodyPr/>
        <a:lstStyle/>
        <a:p>
          <a:endParaRPr lang="es-ES"/>
        </a:p>
      </dgm:t>
    </dgm:pt>
    <dgm:pt modelId="{1AF1CEDA-712F-421C-81FF-6723B4075D76}">
      <dgm:prSet phldrT="[Texto]"/>
      <dgm:spPr/>
      <dgm:t>
        <a:bodyPr/>
        <a:lstStyle/>
        <a:p>
          <a:r>
            <a:rPr lang="es-ES" dirty="0"/>
            <a:t>Cortisol</a:t>
          </a:r>
        </a:p>
      </dgm:t>
    </dgm:pt>
    <dgm:pt modelId="{49B3842D-A86E-4E7B-A4B3-4C7E326E639D}" type="parTrans" cxnId="{B994DA99-61BC-4961-A088-8ACDA821D8AA}">
      <dgm:prSet/>
      <dgm:spPr/>
      <dgm:t>
        <a:bodyPr/>
        <a:lstStyle/>
        <a:p>
          <a:endParaRPr lang="es-ES"/>
        </a:p>
      </dgm:t>
    </dgm:pt>
    <dgm:pt modelId="{9D17E157-EFC5-48BE-B9AB-5BC3EDE3E3F7}" type="sibTrans" cxnId="{B994DA99-61BC-4961-A088-8ACDA821D8AA}">
      <dgm:prSet/>
      <dgm:spPr/>
      <dgm:t>
        <a:bodyPr/>
        <a:lstStyle/>
        <a:p>
          <a:endParaRPr lang="es-ES"/>
        </a:p>
      </dgm:t>
    </dgm:pt>
    <dgm:pt modelId="{2B2D5031-3E0D-4752-ABE7-118835EDAA18}">
      <dgm:prSet phldrT="[Texto]"/>
      <dgm:spPr/>
      <dgm:t>
        <a:bodyPr/>
        <a:lstStyle/>
        <a:p>
          <a:r>
            <a:rPr lang="es-ES" dirty="0"/>
            <a:t>Respuesta de miedo</a:t>
          </a:r>
        </a:p>
      </dgm:t>
    </dgm:pt>
    <dgm:pt modelId="{B93932A2-018C-462C-8C46-13A9040E2DC2}" type="parTrans" cxnId="{3DB08445-2C59-4A82-B325-BCB2BE6DF238}">
      <dgm:prSet/>
      <dgm:spPr/>
      <dgm:t>
        <a:bodyPr/>
        <a:lstStyle/>
        <a:p>
          <a:endParaRPr lang="es-ES"/>
        </a:p>
      </dgm:t>
    </dgm:pt>
    <dgm:pt modelId="{75A5030C-45D5-433A-94E9-86CE7587D5D1}" type="sibTrans" cxnId="{3DB08445-2C59-4A82-B325-BCB2BE6DF238}">
      <dgm:prSet/>
      <dgm:spPr/>
      <dgm:t>
        <a:bodyPr/>
        <a:lstStyle/>
        <a:p>
          <a:endParaRPr lang="es-ES"/>
        </a:p>
      </dgm:t>
    </dgm:pt>
    <dgm:pt modelId="{3EE18FAB-D19E-419F-A9F2-B9CF4D84B4AF}">
      <dgm:prSet/>
      <dgm:spPr/>
      <dgm:t>
        <a:bodyPr/>
        <a:lstStyle/>
        <a:p>
          <a:r>
            <a:rPr lang="es-ES" dirty="0"/>
            <a:t>Cerebro</a:t>
          </a:r>
        </a:p>
      </dgm:t>
    </dgm:pt>
    <dgm:pt modelId="{998FB73C-28F4-4687-9B35-D3EEFD9D1ADD}" type="parTrans" cxnId="{D7C3B5E3-6C32-4AF4-BBDD-9A56A0549220}">
      <dgm:prSet/>
      <dgm:spPr/>
      <dgm:t>
        <a:bodyPr/>
        <a:lstStyle/>
        <a:p>
          <a:endParaRPr lang="es-ES"/>
        </a:p>
      </dgm:t>
    </dgm:pt>
    <dgm:pt modelId="{14024462-E0E0-47DC-AF0F-552B0AB48FC9}" type="sibTrans" cxnId="{D7C3B5E3-6C32-4AF4-BBDD-9A56A0549220}">
      <dgm:prSet/>
      <dgm:spPr/>
      <dgm:t>
        <a:bodyPr/>
        <a:lstStyle/>
        <a:p>
          <a:endParaRPr lang="es-ES"/>
        </a:p>
      </dgm:t>
    </dgm:pt>
    <dgm:pt modelId="{91242D3B-8745-4B90-B1BF-6DC059DEE5FC}">
      <dgm:prSet/>
      <dgm:spPr/>
      <dgm:t>
        <a:bodyPr/>
        <a:lstStyle/>
        <a:p>
          <a:r>
            <a:rPr lang="es-ES" dirty="0"/>
            <a:t>Corta la energía al resto de órganos y la desvía a los músculos y el cerebro</a:t>
          </a:r>
        </a:p>
      </dgm:t>
    </dgm:pt>
    <dgm:pt modelId="{0F94FFE5-621A-4813-B709-204627069B3C}" type="parTrans" cxnId="{53D37A75-B59D-42F6-9A75-1ED0F8410EA6}">
      <dgm:prSet/>
      <dgm:spPr/>
      <dgm:t>
        <a:bodyPr/>
        <a:lstStyle/>
        <a:p>
          <a:endParaRPr lang="es-ES"/>
        </a:p>
      </dgm:t>
    </dgm:pt>
    <dgm:pt modelId="{8ED21BB3-1423-445E-AA10-1645B2DDC194}" type="sibTrans" cxnId="{53D37A75-B59D-42F6-9A75-1ED0F8410EA6}">
      <dgm:prSet/>
      <dgm:spPr/>
      <dgm:t>
        <a:bodyPr/>
        <a:lstStyle/>
        <a:p>
          <a:endParaRPr lang="es-ES"/>
        </a:p>
      </dgm:t>
    </dgm:pt>
    <dgm:pt modelId="{59BA9F82-13CD-4B45-9AB2-A8678596EFAD}">
      <dgm:prSet/>
      <dgm:spPr/>
      <dgm:t>
        <a:bodyPr/>
        <a:lstStyle/>
        <a:p>
          <a:r>
            <a:rPr lang="es-ES" dirty="0"/>
            <a:t>Adrenalina</a:t>
          </a:r>
        </a:p>
      </dgm:t>
    </dgm:pt>
    <dgm:pt modelId="{4CB799FC-2641-472D-88A1-D9BBE3449D37}" type="parTrans" cxnId="{5BD57637-0B25-4FFF-9E7A-04DCA6A0CF16}">
      <dgm:prSet/>
      <dgm:spPr/>
      <dgm:t>
        <a:bodyPr/>
        <a:lstStyle/>
        <a:p>
          <a:endParaRPr lang="es-ES"/>
        </a:p>
      </dgm:t>
    </dgm:pt>
    <dgm:pt modelId="{6B006375-4D24-43E7-A345-3A27C733DAB0}" type="sibTrans" cxnId="{5BD57637-0B25-4FFF-9E7A-04DCA6A0CF16}">
      <dgm:prSet/>
      <dgm:spPr/>
      <dgm:t>
        <a:bodyPr/>
        <a:lstStyle/>
        <a:p>
          <a:endParaRPr lang="es-ES"/>
        </a:p>
      </dgm:t>
    </dgm:pt>
    <dgm:pt modelId="{B5342F05-8B76-49B4-8C35-E9C7ABF0F556}">
      <dgm:prSet/>
      <dgm:spPr/>
      <dgm:t>
        <a:bodyPr/>
        <a:lstStyle/>
        <a:p>
          <a:r>
            <a:rPr lang="es-ES" dirty="0"/>
            <a:t>Respuesta de lucha/huida</a:t>
          </a:r>
        </a:p>
      </dgm:t>
    </dgm:pt>
    <dgm:pt modelId="{A264101A-9881-4F36-881C-C2892F46F7E0}" type="parTrans" cxnId="{B0FA10E2-78CB-484C-8F72-BFA1AF575033}">
      <dgm:prSet/>
      <dgm:spPr/>
      <dgm:t>
        <a:bodyPr/>
        <a:lstStyle/>
        <a:p>
          <a:endParaRPr lang="es-ES"/>
        </a:p>
      </dgm:t>
    </dgm:pt>
    <dgm:pt modelId="{302BDB7D-9EDB-4A37-8912-B0540BD64E5F}" type="sibTrans" cxnId="{B0FA10E2-78CB-484C-8F72-BFA1AF575033}">
      <dgm:prSet/>
      <dgm:spPr/>
      <dgm:t>
        <a:bodyPr/>
        <a:lstStyle/>
        <a:p>
          <a:endParaRPr lang="es-ES"/>
        </a:p>
      </dgm:t>
    </dgm:pt>
    <dgm:pt modelId="{691C2B9F-CE4D-46C9-B42F-D307CED58FF7}">
      <dgm:prSet/>
      <dgm:spPr/>
      <dgm:t>
        <a:bodyPr/>
        <a:lstStyle/>
        <a:p>
          <a:r>
            <a:rPr lang="es-ES" dirty="0"/>
            <a:t>La presión sanguínea y la frecuencia cardíaca aumentan</a:t>
          </a:r>
        </a:p>
      </dgm:t>
    </dgm:pt>
    <dgm:pt modelId="{2AEA2F17-00CA-4C8D-B675-7BF2A06C3D92}" type="parTrans" cxnId="{25D1BE9C-9C63-451D-82CB-BF8ECD04B424}">
      <dgm:prSet/>
      <dgm:spPr/>
      <dgm:t>
        <a:bodyPr/>
        <a:lstStyle/>
        <a:p>
          <a:endParaRPr lang="es-ES"/>
        </a:p>
      </dgm:t>
    </dgm:pt>
    <dgm:pt modelId="{688F6758-F9C5-4050-8902-7F738080E90C}" type="sibTrans" cxnId="{25D1BE9C-9C63-451D-82CB-BF8ECD04B424}">
      <dgm:prSet/>
      <dgm:spPr/>
      <dgm:t>
        <a:bodyPr/>
        <a:lstStyle/>
        <a:p>
          <a:endParaRPr lang="es-ES"/>
        </a:p>
      </dgm:t>
    </dgm:pt>
    <dgm:pt modelId="{AE854431-414E-465F-BF6B-7E46A3B94972}">
      <dgm:prSet/>
      <dgm:spPr/>
      <dgm:t>
        <a:bodyPr/>
        <a:lstStyle/>
        <a:p>
          <a:r>
            <a:rPr lang="es-ES" dirty="0"/>
            <a:t>Estrés</a:t>
          </a:r>
        </a:p>
      </dgm:t>
    </dgm:pt>
    <dgm:pt modelId="{2DF5D061-5CD0-4048-AA02-3BEE2C703709}" type="parTrans" cxnId="{CA1EA928-BE5E-43EA-9F4B-17C0C6DC1D2D}">
      <dgm:prSet/>
      <dgm:spPr/>
      <dgm:t>
        <a:bodyPr/>
        <a:lstStyle/>
        <a:p>
          <a:endParaRPr lang="es-ES"/>
        </a:p>
      </dgm:t>
    </dgm:pt>
    <dgm:pt modelId="{2365E627-5A51-49DF-BBE8-63C692C1FF65}" type="sibTrans" cxnId="{CA1EA928-BE5E-43EA-9F4B-17C0C6DC1D2D}">
      <dgm:prSet/>
      <dgm:spPr/>
      <dgm:t>
        <a:bodyPr/>
        <a:lstStyle/>
        <a:p>
          <a:endParaRPr lang="es-ES"/>
        </a:p>
      </dgm:t>
    </dgm:pt>
    <dgm:pt modelId="{C3DF9EB1-976B-4F66-BFEE-B2642832574D}" type="pres">
      <dgm:prSet presAssocID="{10621CD9-D1E1-4379-B8AC-8B0414D148B2}" presName="hierChild1" presStyleCnt="0">
        <dgm:presLayoutVars>
          <dgm:chPref val="1"/>
          <dgm:dir val="rev"/>
          <dgm:animOne val="branch"/>
          <dgm:animLvl val="lvl"/>
          <dgm:resizeHandles/>
        </dgm:presLayoutVars>
      </dgm:prSet>
      <dgm:spPr/>
    </dgm:pt>
    <dgm:pt modelId="{881E7A71-046D-448C-BC71-05AC2C52B7D3}" type="pres">
      <dgm:prSet presAssocID="{AE854431-414E-465F-BF6B-7E46A3B94972}" presName="hierRoot1" presStyleCnt="0"/>
      <dgm:spPr/>
    </dgm:pt>
    <dgm:pt modelId="{2D8F2C9A-D7CD-450C-8C26-5FB241820113}" type="pres">
      <dgm:prSet presAssocID="{AE854431-414E-465F-BF6B-7E46A3B94972}" presName="composite" presStyleCnt="0"/>
      <dgm:spPr/>
    </dgm:pt>
    <dgm:pt modelId="{E1ACF722-CB63-4BF5-B4B7-A1C2ECA2EC61}" type="pres">
      <dgm:prSet presAssocID="{AE854431-414E-465F-BF6B-7E46A3B94972}"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dvertencia con relleno sólido"/>
        </a:ext>
      </dgm:extLst>
    </dgm:pt>
    <dgm:pt modelId="{85D1A427-12D1-418D-84F7-7D46F9F29F88}" type="pres">
      <dgm:prSet presAssocID="{AE854431-414E-465F-BF6B-7E46A3B94972}" presName="text" presStyleLbl="revTx" presStyleIdx="0" presStyleCnt="8">
        <dgm:presLayoutVars>
          <dgm:chPref val="3"/>
        </dgm:presLayoutVars>
      </dgm:prSet>
      <dgm:spPr/>
    </dgm:pt>
    <dgm:pt modelId="{BBA846E3-FEEF-469D-97FC-8EB1BC76F1B0}" type="pres">
      <dgm:prSet presAssocID="{AE854431-414E-465F-BF6B-7E46A3B94972}" presName="hierChild2" presStyleCnt="0"/>
      <dgm:spPr/>
    </dgm:pt>
    <dgm:pt modelId="{160F8FB0-4FBC-46D9-9CDC-FAC332675B47}" type="pres">
      <dgm:prSet presAssocID="{998FB73C-28F4-4687-9B35-D3EEFD9D1ADD}" presName="Name10" presStyleLbl="parChTrans1D2" presStyleIdx="0" presStyleCnt="1"/>
      <dgm:spPr/>
    </dgm:pt>
    <dgm:pt modelId="{FDAFC57C-DC10-4719-8B0A-D3285E44102D}" type="pres">
      <dgm:prSet presAssocID="{3EE18FAB-D19E-419F-A9F2-B9CF4D84B4AF}" presName="hierRoot2" presStyleCnt="0"/>
      <dgm:spPr/>
    </dgm:pt>
    <dgm:pt modelId="{50A5C4A2-C01C-4176-BA38-178394C2A3EA}" type="pres">
      <dgm:prSet presAssocID="{3EE18FAB-D19E-419F-A9F2-B9CF4D84B4AF}" presName="composite2" presStyleCnt="0"/>
      <dgm:spPr/>
    </dgm:pt>
    <dgm:pt modelId="{BEC2380B-7CF2-4863-8FEA-CED8F8124CC4}" type="pres">
      <dgm:prSet presAssocID="{3EE18FAB-D19E-419F-A9F2-B9CF4D84B4AF}" presName="image2" presStyleLbl="node2" presStyleIdx="0" presStyleCnt="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erebro con relleno sólido"/>
        </a:ext>
      </dgm:extLst>
    </dgm:pt>
    <dgm:pt modelId="{6C108FEA-BB67-4DC9-B23F-1D3E5D34EB9D}" type="pres">
      <dgm:prSet presAssocID="{3EE18FAB-D19E-419F-A9F2-B9CF4D84B4AF}" presName="text2" presStyleLbl="revTx" presStyleIdx="1" presStyleCnt="8">
        <dgm:presLayoutVars>
          <dgm:chPref val="3"/>
        </dgm:presLayoutVars>
      </dgm:prSet>
      <dgm:spPr/>
    </dgm:pt>
    <dgm:pt modelId="{C84716CC-A890-49D5-A0FF-86EE7828B88B}" type="pres">
      <dgm:prSet presAssocID="{3EE18FAB-D19E-419F-A9F2-B9CF4D84B4AF}" presName="hierChild3" presStyleCnt="0"/>
      <dgm:spPr/>
    </dgm:pt>
    <dgm:pt modelId="{D79B039E-86FB-4A42-BEDE-7F1F51421102}" type="pres">
      <dgm:prSet presAssocID="{4CB799FC-2641-472D-88A1-D9BBE3449D37}" presName="Name17" presStyleLbl="parChTrans1D3" presStyleIdx="0" presStyleCnt="2"/>
      <dgm:spPr/>
    </dgm:pt>
    <dgm:pt modelId="{B23B7B0D-5666-46C9-B14C-D1E83CAB1B44}" type="pres">
      <dgm:prSet presAssocID="{59BA9F82-13CD-4B45-9AB2-A8678596EFAD}" presName="hierRoot3" presStyleCnt="0"/>
      <dgm:spPr/>
    </dgm:pt>
    <dgm:pt modelId="{F796C236-2D71-4FBF-AEF7-4726CA8E8F69}" type="pres">
      <dgm:prSet presAssocID="{59BA9F82-13CD-4B45-9AB2-A8678596EFAD}" presName="composite3" presStyleCnt="0"/>
      <dgm:spPr/>
    </dgm:pt>
    <dgm:pt modelId="{F8125C4F-9FF3-4A75-B83F-31C92CE34646}" type="pres">
      <dgm:prSet presAssocID="{59BA9F82-13CD-4B45-9AB2-A8678596EFAD}" presName="image3" presStyleLbl="node3" presStyleIdx="0"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tencia con relleno sólido"/>
        </a:ext>
      </dgm:extLst>
    </dgm:pt>
    <dgm:pt modelId="{285F7786-8677-4679-8ABB-CA5B56C3E712}" type="pres">
      <dgm:prSet presAssocID="{59BA9F82-13CD-4B45-9AB2-A8678596EFAD}" presName="text3" presStyleLbl="revTx" presStyleIdx="2" presStyleCnt="8">
        <dgm:presLayoutVars>
          <dgm:chPref val="3"/>
        </dgm:presLayoutVars>
      </dgm:prSet>
      <dgm:spPr/>
    </dgm:pt>
    <dgm:pt modelId="{15E71472-5A6F-4E1B-A91E-8D826CF43B47}" type="pres">
      <dgm:prSet presAssocID="{59BA9F82-13CD-4B45-9AB2-A8678596EFAD}" presName="hierChild4" presStyleCnt="0"/>
      <dgm:spPr/>
    </dgm:pt>
    <dgm:pt modelId="{CBC62A06-6C13-4E87-B8AF-7FB36A9C906A}" type="pres">
      <dgm:prSet presAssocID="{A264101A-9881-4F36-881C-C2892F46F7E0}" presName="Name23" presStyleLbl="parChTrans1D4" presStyleIdx="0" presStyleCnt="4"/>
      <dgm:spPr/>
    </dgm:pt>
    <dgm:pt modelId="{8E711431-A075-4EAB-8254-094FB2F2B6EE}" type="pres">
      <dgm:prSet presAssocID="{B5342F05-8B76-49B4-8C35-E9C7ABF0F556}" presName="hierRoot4" presStyleCnt="0"/>
      <dgm:spPr/>
    </dgm:pt>
    <dgm:pt modelId="{40AED471-7493-4890-B8A4-B0DB818565B2}" type="pres">
      <dgm:prSet presAssocID="{B5342F05-8B76-49B4-8C35-E9C7ABF0F556}" presName="composite4" presStyleCnt="0"/>
      <dgm:spPr/>
    </dgm:pt>
    <dgm:pt modelId="{EB23EA67-24F4-463E-A952-F28482EC6F33}" type="pres">
      <dgm:prSet presAssocID="{B5342F05-8B76-49B4-8C35-E9C7ABF0F556}" presName="image4" presStyleLbl="node4" presStyleIdx="0"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uante de boxeo con relleno sólido"/>
        </a:ext>
      </dgm:extLst>
    </dgm:pt>
    <dgm:pt modelId="{10886338-B446-4FB6-AF01-B17083ED47F2}" type="pres">
      <dgm:prSet presAssocID="{B5342F05-8B76-49B4-8C35-E9C7ABF0F556}" presName="text4" presStyleLbl="revTx" presStyleIdx="3" presStyleCnt="8">
        <dgm:presLayoutVars>
          <dgm:chPref val="3"/>
        </dgm:presLayoutVars>
      </dgm:prSet>
      <dgm:spPr/>
    </dgm:pt>
    <dgm:pt modelId="{7118D0FF-EE3A-46D5-9B03-3BCD6D91E550}" type="pres">
      <dgm:prSet presAssocID="{B5342F05-8B76-49B4-8C35-E9C7ABF0F556}" presName="hierChild5" presStyleCnt="0"/>
      <dgm:spPr/>
    </dgm:pt>
    <dgm:pt modelId="{CA32D1F2-AF76-40CC-AE93-84C3767A3AD6}" type="pres">
      <dgm:prSet presAssocID="{2AEA2F17-00CA-4C8D-B675-7BF2A06C3D92}" presName="Name23" presStyleLbl="parChTrans1D4" presStyleIdx="1" presStyleCnt="4"/>
      <dgm:spPr/>
    </dgm:pt>
    <dgm:pt modelId="{419F9055-6EE1-47FD-9E36-F8C2D76B97A9}" type="pres">
      <dgm:prSet presAssocID="{691C2B9F-CE4D-46C9-B42F-D307CED58FF7}" presName="hierRoot4" presStyleCnt="0"/>
      <dgm:spPr/>
    </dgm:pt>
    <dgm:pt modelId="{537A51EC-82BB-4C26-AF6A-58DEF2DD2FC5}" type="pres">
      <dgm:prSet presAssocID="{691C2B9F-CE4D-46C9-B42F-D307CED58FF7}" presName="composite4" presStyleCnt="0"/>
      <dgm:spPr/>
    </dgm:pt>
    <dgm:pt modelId="{F6C8D78C-1526-45BD-B449-E57655C916EF}" type="pres">
      <dgm:prSet presAssocID="{691C2B9F-CE4D-46C9-B42F-D307CED58FF7}" presName="image4" presStyleLbl="node4" presStyleIdx="1"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orazón con pulso con relleno sólido"/>
        </a:ext>
      </dgm:extLst>
    </dgm:pt>
    <dgm:pt modelId="{4FBE932D-304C-43CF-A964-A54E6C019F41}" type="pres">
      <dgm:prSet presAssocID="{691C2B9F-CE4D-46C9-B42F-D307CED58FF7}" presName="text4" presStyleLbl="revTx" presStyleIdx="4" presStyleCnt="8">
        <dgm:presLayoutVars>
          <dgm:chPref val="3"/>
        </dgm:presLayoutVars>
      </dgm:prSet>
      <dgm:spPr/>
    </dgm:pt>
    <dgm:pt modelId="{38460A1E-AA2B-42ED-88CB-E0B38ADA619D}" type="pres">
      <dgm:prSet presAssocID="{691C2B9F-CE4D-46C9-B42F-D307CED58FF7}" presName="hierChild5" presStyleCnt="0"/>
      <dgm:spPr/>
    </dgm:pt>
    <dgm:pt modelId="{B8EAF9BF-921A-48A0-B344-91B4683F7E75}" type="pres">
      <dgm:prSet presAssocID="{49B3842D-A86E-4E7B-A4B3-4C7E326E639D}" presName="Name17" presStyleLbl="parChTrans1D3" presStyleIdx="1" presStyleCnt="2"/>
      <dgm:spPr/>
    </dgm:pt>
    <dgm:pt modelId="{EFD0D959-59ED-438D-AD9F-813E86F693F1}" type="pres">
      <dgm:prSet presAssocID="{1AF1CEDA-712F-421C-81FF-6723B4075D76}" presName="hierRoot3" presStyleCnt="0"/>
      <dgm:spPr/>
    </dgm:pt>
    <dgm:pt modelId="{C13BA5D2-2E56-4FDE-AF67-E7DF63F5EE95}" type="pres">
      <dgm:prSet presAssocID="{1AF1CEDA-712F-421C-81FF-6723B4075D76}" presName="composite3" presStyleCnt="0"/>
      <dgm:spPr/>
    </dgm:pt>
    <dgm:pt modelId="{3F39E6A8-7301-4738-BBDF-480CB3BC3F37}" type="pres">
      <dgm:prSet presAssocID="{1AF1CEDA-712F-421C-81FF-6723B4075D76}" presName="image3" presStyleLbl="node3" presStyleIdx="1" presStyleCnt="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Aperture con relleno sólido"/>
        </a:ext>
      </dgm:extLst>
    </dgm:pt>
    <dgm:pt modelId="{292ED7A8-8A15-4E2D-AA96-FE9F0C440E37}" type="pres">
      <dgm:prSet presAssocID="{1AF1CEDA-712F-421C-81FF-6723B4075D76}" presName="text3" presStyleLbl="revTx" presStyleIdx="5" presStyleCnt="8">
        <dgm:presLayoutVars>
          <dgm:chPref val="3"/>
        </dgm:presLayoutVars>
      </dgm:prSet>
      <dgm:spPr/>
    </dgm:pt>
    <dgm:pt modelId="{5D45D0AE-2100-4662-844B-20E5EC27F988}" type="pres">
      <dgm:prSet presAssocID="{1AF1CEDA-712F-421C-81FF-6723B4075D76}" presName="hierChild4" presStyleCnt="0"/>
      <dgm:spPr/>
    </dgm:pt>
    <dgm:pt modelId="{062276D9-C5FC-4CAF-BC58-FFFA21A0E4FB}" type="pres">
      <dgm:prSet presAssocID="{B93932A2-018C-462C-8C46-13A9040E2DC2}" presName="Name23" presStyleLbl="parChTrans1D4" presStyleIdx="2" presStyleCnt="4"/>
      <dgm:spPr/>
    </dgm:pt>
    <dgm:pt modelId="{19A1409A-F4EA-4977-AA9A-2D6E5E38168E}" type="pres">
      <dgm:prSet presAssocID="{2B2D5031-3E0D-4752-ABE7-118835EDAA18}" presName="hierRoot4" presStyleCnt="0"/>
      <dgm:spPr/>
    </dgm:pt>
    <dgm:pt modelId="{44044150-AFBB-40E2-8821-CB455135354F}" type="pres">
      <dgm:prSet presAssocID="{2B2D5031-3E0D-4752-ABE7-118835EDAA18}" presName="composite4" presStyleCnt="0"/>
      <dgm:spPr/>
    </dgm:pt>
    <dgm:pt modelId="{5F13C620-2116-4FA1-8753-2B73B6D90AD5}" type="pres">
      <dgm:prSet presAssocID="{2B2D5031-3E0D-4752-ABE7-118835EDAA18}" presName="image4" presStyleLbl="node4" presStyleIdx="2" presStyleCnt="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Cara sorprendida con relleno sólido con relleno sólido"/>
        </a:ext>
      </dgm:extLst>
    </dgm:pt>
    <dgm:pt modelId="{992E7EC6-C106-4681-BA45-FA0A49DD1F4A}" type="pres">
      <dgm:prSet presAssocID="{2B2D5031-3E0D-4752-ABE7-118835EDAA18}" presName="text4" presStyleLbl="revTx" presStyleIdx="6" presStyleCnt="8">
        <dgm:presLayoutVars>
          <dgm:chPref val="3"/>
        </dgm:presLayoutVars>
      </dgm:prSet>
      <dgm:spPr/>
    </dgm:pt>
    <dgm:pt modelId="{5AD7C0A5-1E4A-4E24-A44B-6BB5106F763E}" type="pres">
      <dgm:prSet presAssocID="{2B2D5031-3E0D-4752-ABE7-118835EDAA18}" presName="hierChild5" presStyleCnt="0"/>
      <dgm:spPr/>
    </dgm:pt>
    <dgm:pt modelId="{4148CF3B-5DAF-476F-A342-A1EB8C624190}" type="pres">
      <dgm:prSet presAssocID="{0F94FFE5-621A-4813-B709-204627069B3C}" presName="Name23" presStyleLbl="parChTrans1D4" presStyleIdx="3" presStyleCnt="4"/>
      <dgm:spPr/>
    </dgm:pt>
    <dgm:pt modelId="{449521D1-0E7B-4F16-8175-6BB4D431C7E9}" type="pres">
      <dgm:prSet presAssocID="{91242D3B-8745-4B90-B1BF-6DC059DEE5FC}" presName="hierRoot4" presStyleCnt="0"/>
      <dgm:spPr/>
    </dgm:pt>
    <dgm:pt modelId="{22D65189-7E46-42FF-AEBD-6006FED39AF7}" type="pres">
      <dgm:prSet presAssocID="{91242D3B-8745-4B90-B1BF-6DC059DEE5FC}" presName="composite4" presStyleCnt="0"/>
      <dgm:spPr/>
    </dgm:pt>
    <dgm:pt modelId="{41F5CB6F-E525-4AEE-87A0-FE776E233D7F}" type="pres">
      <dgm:prSet presAssocID="{91242D3B-8745-4B90-B1BF-6DC059DEE5FC}" presName="image4" presStyleLbl="node4" presStyleIdx="3" presStyleCnt="4"/>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Brazo musculoso con relleno sólido"/>
        </a:ext>
      </dgm:extLst>
    </dgm:pt>
    <dgm:pt modelId="{28572332-41CD-4EAE-8B36-91B134F31306}" type="pres">
      <dgm:prSet presAssocID="{91242D3B-8745-4B90-B1BF-6DC059DEE5FC}" presName="text4" presStyleLbl="revTx" presStyleIdx="7" presStyleCnt="8">
        <dgm:presLayoutVars>
          <dgm:chPref val="3"/>
        </dgm:presLayoutVars>
      </dgm:prSet>
      <dgm:spPr/>
    </dgm:pt>
    <dgm:pt modelId="{EDD7DE1B-E1D0-4AB0-A00C-0871106000AA}" type="pres">
      <dgm:prSet presAssocID="{91242D3B-8745-4B90-B1BF-6DC059DEE5FC}" presName="hierChild5" presStyleCnt="0"/>
      <dgm:spPr/>
    </dgm:pt>
  </dgm:ptLst>
  <dgm:cxnLst>
    <dgm:cxn modelId="{FC93F005-0A3A-45CD-A25C-9F53852474AB}" type="presOf" srcId="{2AEA2F17-00CA-4C8D-B675-7BF2A06C3D92}" destId="{CA32D1F2-AF76-40CC-AE93-84C3767A3AD6}" srcOrd="0" destOrd="0" presId="urn:microsoft.com/office/officeart/2009/layout/CirclePictureHierarchy"/>
    <dgm:cxn modelId="{CA1EA928-BE5E-43EA-9F4B-17C0C6DC1D2D}" srcId="{10621CD9-D1E1-4379-B8AC-8B0414D148B2}" destId="{AE854431-414E-465F-BF6B-7E46A3B94972}" srcOrd="0" destOrd="0" parTransId="{2DF5D061-5CD0-4048-AA02-3BEE2C703709}" sibTransId="{2365E627-5A51-49DF-BBE8-63C692C1FF65}"/>
    <dgm:cxn modelId="{5BD57637-0B25-4FFF-9E7A-04DCA6A0CF16}" srcId="{3EE18FAB-D19E-419F-A9F2-B9CF4D84B4AF}" destId="{59BA9F82-13CD-4B45-9AB2-A8678596EFAD}" srcOrd="0" destOrd="0" parTransId="{4CB799FC-2641-472D-88A1-D9BBE3449D37}" sibTransId="{6B006375-4D24-43E7-A345-3A27C733DAB0}"/>
    <dgm:cxn modelId="{65F2735D-0DE2-4822-8917-3DB4687CD9A3}" type="presOf" srcId="{2B2D5031-3E0D-4752-ABE7-118835EDAA18}" destId="{992E7EC6-C106-4681-BA45-FA0A49DD1F4A}" srcOrd="0" destOrd="0" presId="urn:microsoft.com/office/officeart/2009/layout/CirclePictureHierarchy"/>
    <dgm:cxn modelId="{1EC00841-01B9-4960-BE77-8601C9260F2A}" type="presOf" srcId="{A264101A-9881-4F36-881C-C2892F46F7E0}" destId="{CBC62A06-6C13-4E87-B8AF-7FB36A9C906A}" srcOrd="0" destOrd="0" presId="urn:microsoft.com/office/officeart/2009/layout/CirclePictureHierarchy"/>
    <dgm:cxn modelId="{3DB08445-2C59-4A82-B325-BCB2BE6DF238}" srcId="{1AF1CEDA-712F-421C-81FF-6723B4075D76}" destId="{2B2D5031-3E0D-4752-ABE7-118835EDAA18}" srcOrd="0" destOrd="0" parTransId="{B93932A2-018C-462C-8C46-13A9040E2DC2}" sibTransId="{75A5030C-45D5-433A-94E9-86CE7587D5D1}"/>
    <dgm:cxn modelId="{B2A84075-3EF8-4797-90B6-68FE4DE3F4AB}" type="presOf" srcId="{4CB799FC-2641-472D-88A1-D9BBE3449D37}" destId="{D79B039E-86FB-4A42-BEDE-7F1F51421102}" srcOrd="0" destOrd="0" presId="urn:microsoft.com/office/officeart/2009/layout/CirclePictureHierarchy"/>
    <dgm:cxn modelId="{53D37A75-B59D-42F6-9A75-1ED0F8410EA6}" srcId="{2B2D5031-3E0D-4752-ABE7-118835EDAA18}" destId="{91242D3B-8745-4B90-B1BF-6DC059DEE5FC}" srcOrd="0" destOrd="0" parTransId="{0F94FFE5-621A-4813-B709-204627069B3C}" sibTransId="{8ED21BB3-1423-445E-AA10-1645B2DDC194}"/>
    <dgm:cxn modelId="{60872758-0799-469F-8161-1395800DBD74}" type="presOf" srcId="{AE854431-414E-465F-BF6B-7E46A3B94972}" destId="{85D1A427-12D1-418D-84F7-7D46F9F29F88}" srcOrd="0" destOrd="0" presId="urn:microsoft.com/office/officeart/2009/layout/CirclePictureHierarchy"/>
    <dgm:cxn modelId="{9FC8B97E-CBA5-410D-97F4-DFA78632FFD0}" type="presOf" srcId="{1AF1CEDA-712F-421C-81FF-6723B4075D76}" destId="{292ED7A8-8A15-4E2D-AA96-FE9F0C440E37}" srcOrd="0" destOrd="0" presId="urn:microsoft.com/office/officeart/2009/layout/CirclePictureHierarchy"/>
    <dgm:cxn modelId="{ED083898-8833-4DDC-811F-4672F440BD58}" type="presOf" srcId="{49B3842D-A86E-4E7B-A4B3-4C7E326E639D}" destId="{B8EAF9BF-921A-48A0-B344-91B4683F7E75}" srcOrd="0" destOrd="0" presId="urn:microsoft.com/office/officeart/2009/layout/CirclePictureHierarchy"/>
    <dgm:cxn modelId="{B994DA99-61BC-4961-A088-8ACDA821D8AA}" srcId="{3EE18FAB-D19E-419F-A9F2-B9CF4D84B4AF}" destId="{1AF1CEDA-712F-421C-81FF-6723B4075D76}" srcOrd="1" destOrd="0" parTransId="{49B3842D-A86E-4E7B-A4B3-4C7E326E639D}" sibTransId="{9D17E157-EFC5-48BE-B9AB-5BC3EDE3E3F7}"/>
    <dgm:cxn modelId="{25D1BE9C-9C63-451D-82CB-BF8ECD04B424}" srcId="{B5342F05-8B76-49B4-8C35-E9C7ABF0F556}" destId="{691C2B9F-CE4D-46C9-B42F-D307CED58FF7}" srcOrd="0" destOrd="0" parTransId="{2AEA2F17-00CA-4C8D-B675-7BF2A06C3D92}" sibTransId="{688F6758-F9C5-4050-8902-7F738080E90C}"/>
    <dgm:cxn modelId="{77E005A1-1BE2-4B23-8737-39A3E3D27995}" type="presOf" srcId="{998FB73C-28F4-4687-9B35-D3EEFD9D1ADD}" destId="{160F8FB0-4FBC-46D9-9CDC-FAC332675B47}" srcOrd="0" destOrd="0" presId="urn:microsoft.com/office/officeart/2009/layout/CirclePictureHierarchy"/>
    <dgm:cxn modelId="{AA2E33A2-F638-4FC5-B5DB-42D72B0DD796}" type="presOf" srcId="{59BA9F82-13CD-4B45-9AB2-A8678596EFAD}" destId="{285F7786-8677-4679-8ABB-CA5B56C3E712}" srcOrd="0" destOrd="0" presId="urn:microsoft.com/office/officeart/2009/layout/CirclePictureHierarchy"/>
    <dgm:cxn modelId="{4C083EA5-AB15-4241-9060-BAC3950B99E9}" type="presOf" srcId="{B93932A2-018C-462C-8C46-13A9040E2DC2}" destId="{062276D9-C5FC-4CAF-BC58-FFFA21A0E4FB}" srcOrd="0" destOrd="0" presId="urn:microsoft.com/office/officeart/2009/layout/CirclePictureHierarchy"/>
    <dgm:cxn modelId="{D46E40AC-D685-4158-A9A3-9B9300456E80}" type="presOf" srcId="{10621CD9-D1E1-4379-B8AC-8B0414D148B2}" destId="{C3DF9EB1-976B-4F66-BFEE-B2642832574D}" srcOrd="0" destOrd="0" presId="urn:microsoft.com/office/officeart/2009/layout/CirclePictureHierarchy"/>
    <dgm:cxn modelId="{8A9F40BF-A511-47D3-BE63-EA995167157A}" type="presOf" srcId="{691C2B9F-CE4D-46C9-B42F-D307CED58FF7}" destId="{4FBE932D-304C-43CF-A964-A54E6C019F41}" srcOrd="0" destOrd="0" presId="urn:microsoft.com/office/officeart/2009/layout/CirclePictureHierarchy"/>
    <dgm:cxn modelId="{F26984CA-A34C-45EB-AA55-91EB0DBABBFD}" type="presOf" srcId="{3EE18FAB-D19E-419F-A9F2-B9CF4D84B4AF}" destId="{6C108FEA-BB67-4DC9-B23F-1D3E5D34EB9D}" srcOrd="0" destOrd="0" presId="urn:microsoft.com/office/officeart/2009/layout/CirclePictureHierarchy"/>
    <dgm:cxn modelId="{779F15D2-D004-4AA3-93F4-909DBFA8FAC7}" type="presOf" srcId="{91242D3B-8745-4B90-B1BF-6DC059DEE5FC}" destId="{28572332-41CD-4EAE-8B36-91B134F31306}" srcOrd="0" destOrd="0" presId="urn:microsoft.com/office/officeart/2009/layout/CirclePictureHierarchy"/>
    <dgm:cxn modelId="{5EB881D2-063C-4CEC-9878-817B2157DB33}" type="presOf" srcId="{0F94FFE5-621A-4813-B709-204627069B3C}" destId="{4148CF3B-5DAF-476F-A342-A1EB8C624190}" srcOrd="0" destOrd="0" presId="urn:microsoft.com/office/officeart/2009/layout/CirclePictureHierarchy"/>
    <dgm:cxn modelId="{9A0168DF-6131-4A18-B03A-A4FE1DDC2D9A}" type="presOf" srcId="{B5342F05-8B76-49B4-8C35-E9C7ABF0F556}" destId="{10886338-B446-4FB6-AF01-B17083ED47F2}" srcOrd="0" destOrd="0" presId="urn:microsoft.com/office/officeart/2009/layout/CirclePictureHierarchy"/>
    <dgm:cxn modelId="{B0FA10E2-78CB-484C-8F72-BFA1AF575033}" srcId="{59BA9F82-13CD-4B45-9AB2-A8678596EFAD}" destId="{B5342F05-8B76-49B4-8C35-E9C7ABF0F556}" srcOrd="0" destOrd="0" parTransId="{A264101A-9881-4F36-881C-C2892F46F7E0}" sibTransId="{302BDB7D-9EDB-4A37-8912-B0540BD64E5F}"/>
    <dgm:cxn modelId="{D7C3B5E3-6C32-4AF4-BBDD-9A56A0549220}" srcId="{AE854431-414E-465F-BF6B-7E46A3B94972}" destId="{3EE18FAB-D19E-419F-A9F2-B9CF4D84B4AF}" srcOrd="0" destOrd="0" parTransId="{998FB73C-28F4-4687-9B35-D3EEFD9D1ADD}" sibTransId="{14024462-E0E0-47DC-AF0F-552B0AB48FC9}"/>
    <dgm:cxn modelId="{F1E02106-7E5E-4705-B384-86D784E3FB40}" type="presParOf" srcId="{C3DF9EB1-976B-4F66-BFEE-B2642832574D}" destId="{881E7A71-046D-448C-BC71-05AC2C52B7D3}" srcOrd="0" destOrd="0" presId="urn:microsoft.com/office/officeart/2009/layout/CirclePictureHierarchy"/>
    <dgm:cxn modelId="{A3AE8751-C040-4F90-9A02-CC43436D5F95}" type="presParOf" srcId="{881E7A71-046D-448C-BC71-05AC2C52B7D3}" destId="{2D8F2C9A-D7CD-450C-8C26-5FB241820113}" srcOrd="0" destOrd="0" presId="urn:microsoft.com/office/officeart/2009/layout/CirclePictureHierarchy"/>
    <dgm:cxn modelId="{A68C9348-3B1D-4981-AA10-59D99D36CD64}" type="presParOf" srcId="{2D8F2C9A-D7CD-450C-8C26-5FB241820113}" destId="{E1ACF722-CB63-4BF5-B4B7-A1C2ECA2EC61}" srcOrd="0" destOrd="0" presId="urn:microsoft.com/office/officeart/2009/layout/CirclePictureHierarchy"/>
    <dgm:cxn modelId="{4B42C555-CE37-40EF-98C1-3A9BBB3E3D01}" type="presParOf" srcId="{2D8F2C9A-D7CD-450C-8C26-5FB241820113}" destId="{85D1A427-12D1-418D-84F7-7D46F9F29F88}" srcOrd="1" destOrd="0" presId="urn:microsoft.com/office/officeart/2009/layout/CirclePictureHierarchy"/>
    <dgm:cxn modelId="{CAFDED92-C8C7-4022-8245-FD0341863513}" type="presParOf" srcId="{881E7A71-046D-448C-BC71-05AC2C52B7D3}" destId="{BBA846E3-FEEF-469D-97FC-8EB1BC76F1B0}" srcOrd="1" destOrd="0" presId="urn:microsoft.com/office/officeart/2009/layout/CirclePictureHierarchy"/>
    <dgm:cxn modelId="{7D2ACD45-7861-4625-ACFB-CE502D523541}" type="presParOf" srcId="{BBA846E3-FEEF-469D-97FC-8EB1BC76F1B0}" destId="{160F8FB0-4FBC-46D9-9CDC-FAC332675B47}" srcOrd="0" destOrd="0" presId="urn:microsoft.com/office/officeart/2009/layout/CirclePictureHierarchy"/>
    <dgm:cxn modelId="{4A9C3BB7-B1F4-4152-9A14-9932CCE2995F}" type="presParOf" srcId="{BBA846E3-FEEF-469D-97FC-8EB1BC76F1B0}" destId="{FDAFC57C-DC10-4719-8B0A-D3285E44102D}" srcOrd="1" destOrd="0" presId="urn:microsoft.com/office/officeart/2009/layout/CirclePictureHierarchy"/>
    <dgm:cxn modelId="{818DC803-DE3D-4232-9A77-BD552B13BDCA}" type="presParOf" srcId="{FDAFC57C-DC10-4719-8B0A-D3285E44102D}" destId="{50A5C4A2-C01C-4176-BA38-178394C2A3EA}" srcOrd="0" destOrd="0" presId="urn:microsoft.com/office/officeart/2009/layout/CirclePictureHierarchy"/>
    <dgm:cxn modelId="{3E21C188-F082-4838-8383-4155EFC745B0}" type="presParOf" srcId="{50A5C4A2-C01C-4176-BA38-178394C2A3EA}" destId="{BEC2380B-7CF2-4863-8FEA-CED8F8124CC4}" srcOrd="0" destOrd="0" presId="urn:microsoft.com/office/officeart/2009/layout/CirclePictureHierarchy"/>
    <dgm:cxn modelId="{187676A3-EB9B-4AFC-8E6D-CBDA28BCEB63}" type="presParOf" srcId="{50A5C4A2-C01C-4176-BA38-178394C2A3EA}" destId="{6C108FEA-BB67-4DC9-B23F-1D3E5D34EB9D}" srcOrd="1" destOrd="0" presId="urn:microsoft.com/office/officeart/2009/layout/CirclePictureHierarchy"/>
    <dgm:cxn modelId="{33C69894-3A26-4A40-8B95-A26F14A21597}" type="presParOf" srcId="{FDAFC57C-DC10-4719-8B0A-D3285E44102D}" destId="{C84716CC-A890-49D5-A0FF-86EE7828B88B}" srcOrd="1" destOrd="0" presId="urn:microsoft.com/office/officeart/2009/layout/CirclePictureHierarchy"/>
    <dgm:cxn modelId="{7077B01E-F6A3-49E0-8CC9-4EF929C90B10}" type="presParOf" srcId="{C84716CC-A890-49D5-A0FF-86EE7828B88B}" destId="{D79B039E-86FB-4A42-BEDE-7F1F51421102}" srcOrd="0" destOrd="0" presId="urn:microsoft.com/office/officeart/2009/layout/CirclePictureHierarchy"/>
    <dgm:cxn modelId="{3C263642-906D-4848-8600-155FCDB4C813}" type="presParOf" srcId="{C84716CC-A890-49D5-A0FF-86EE7828B88B}" destId="{B23B7B0D-5666-46C9-B14C-D1E83CAB1B44}" srcOrd="1" destOrd="0" presId="urn:microsoft.com/office/officeart/2009/layout/CirclePictureHierarchy"/>
    <dgm:cxn modelId="{1B9267F8-F9F0-4983-9898-C0B80B130293}" type="presParOf" srcId="{B23B7B0D-5666-46C9-B14C-D1E83CAB1B44}" destId="{F796C236-2D71-4FBF-AEF7-4726CA8E8F69}" srcOrd="0" destOrd="0" presId="urn:microsoft.com/office/officeart/2009/layout/CirclePictureHierarchy"/>
    <dgm:cxn modelId="{F02CB394-E713-448C-8336-5A88B19E4183}" type="presParOf" srcId="{F796C236-2D71-4FBF-AEF7-4726CA8E8F69}" destId="{F8125C4F-9FF3-4A75-B83F-31C92CE34646}" srcOrd="0" destOrd="0" presId="urn:microsoft.com/office/officeart/2009/layout/CirclePictureHierarchy"/>
    <dgm:cxn modelId="{D44289FD-072A-497C-A72F-415F22B02153}" type="presParOf" srcId="{F796C236-2D71-4FBF-AEF7-4726CA8E8F69}" destId="{285F7786-8677-4679-8ABB-CA5B56C3E712}" srcOrd="1" destOrd="0" presId="urn:microsoft.com/office/officeart/2009/layout/CirclePictureHierarchy"/>
    <dgm:cxn modelId="{0011A076-C43E-4388-96EA-3388229092A2}" type="presParOf" srcId="{B23B7B0D-5666-46C9-B14C-D1E83CAB1B44}" destId="{15E71472-5A6F-4E1B-A91E-8D826CF43B47}" srcOrd="1" destOrd="0" presId="urn:microsoft.com/office/officeart/2009/layout/CirclePictureHierarchy"/>
    <dgm:cxn modelId="{8F37D2EE-8D58-4E64-BAF8-17E7A0D4CEA6}" type="presParOf" srcId="{15E71472-5A6F-4E1B-A91E-8D826CF43B47}" destId="{CBC62A06-6C13-4E87-B8AF-7FB36A9C906A}" srcOrd="0" destOrd="0" presId="urn:microsoft.com/office/officeart/2009/layout/CirclePictureHierarchy"/>
    <dgm:cxn modelId="{8CF25578-CCEC-43CC-B255-1D6EF5C3C675}" type="presParOf" srcId="{15E71472-5A6F-4E1B-A91E-8D826CF43B47}" destId="{8E711431-A075-4EAB-8254-094FB2F2B6EE}" srcOrd="1" destOrd="0" presId="urn:microsoft.com/office/officeart/2009/layout/CirclePictureHierarchy"/>
    <dgm:cxn modelId="{7C4335B5-2E08-40AF-A205-42C291E8B98C}" type="presParOf" srcId="{8E711431-A075-4EAB-8254-094FB2F2B6EE}" destId="{40AED471-7493-4890-B8A4-B0DB818565B2}" srcOrd="0" destOrd="0" presId="urn:microsoft.com/office/officeart/2009/layout/CirclePictureHierarchy"/>
    <dgm:cxn modelId="{8A0F7D97-FF10-4FD5-9CE4-42B8A20C80A3}" type="presParOf" srcId="{40AED471-7493-4890-B8A4-B0DB818565B2}" destId="{EB23EA67-24F4-463E-A952-F28482EC6F33}" srcOrd="0" destOrd="0" presId="urn:microsoft.com/office/officeart/2009/layout/CirclePictureHierarchy"/>
    <dgm:cxn modelId="{405880A8-B2FA-4EE9-A786-3787C0DA79D5}" type="presParOf" srcId="{40AED471-7493-4890-B8A4-B0DB818565B2}" destId="{10886338-B446-4FB6-AF01-B17083ED47F2}" srcOrd="1" destOrd="0" presId="urn:microsoft.com/office/officeart/2009/layout/CirclePictureHierarchy"/>
    <dgm:cxn modelId="{174F021A-BC6E-4BC0-8E19-04198C4B921B}" type="presParOf" srcId="{8E711431-A075-4EAB-8254-094FB2F2B6EE}" destId="{7118D0FF-EE3A-46D5-9B03-3BCD6D91E550}" srcOrd="1" destOrd="0" presId="urn:microsoft.com/office/officeart/2009/layout/CirclePictureHierarchy"/>
    <dgm:cxn modelId="{39D20D28-56DC-4C89-9910-FB58C3EF7854}" type="presParOf" srcId="{7118D0FF-EE3A-46D5-9B03-3BCD6D91E550}" destId="{CA32D1F2-AF76-40CC-AE93-84C3767A3AD6}" srcOrd="0" destOrd="0" presId="urn:microsoft.com/office/officeart/2009/layout/CirclePictureHierarchy"/>
    <dgm:cxn modelId="{6013DE0C-E443-49A8-8058-BEC8D3C9CEE5}" type="presParOf" srcId="{7118D0FF-EE3A-46D5-9B03-3BCD6D91E550}" destId="{419F9055-6EE1-47FD-9E36-F8C2D76B97A9}" srcOrd="1" destOrd="0" presId="urn:microsoft.com/office/officeart/2009/layout/CirclePictureHierarchy"/>
    <dgm:cxn modelId="{30D29B7A-4778-4586-950A-095F00C09BE7}" type="presParOf" srcId="{419F9055-6EE1-47FD-9E36-F8C2D76B97A9}" destId="{537A51EC-82BB-4C26-AF6A-58DEF2DD2FC5}" srcOrd="0" destOrd="0" presId="urn:microsoft.com/office/officeart/2009/layout/CirclePictureHierarchy"/>
    <dgm:cxn modelId="{62CAA5CE-A4A5-4498-80C3-F829D9E6F631}" type="presParOf" srcId="{537A51EC-82BB-4C26-AF6A-58DEF2DD2FC5}" destId="{F6C8D78C-1526-45BD-B449-E57655C916EF}" srcOrd="0" destOrd="0" presId="urn:microsoft.com/office/officeart/2009/layout/CirclePictureHierarchy"/>
    <dgm:cxn modelId="{0B641724-4E80-47BD-AF3F-E023F1255AB1}" type="presParOf" srcId="{537A51EC-82BB-4C26-AF6A-58DEF2DD2FC5}" destId="{4FBE932D-304C-43CF-A964-A54E6C019F41}" srcOrd="1" destOrd="0" presId="urn:microsoft.com/office/officeart/2009/layout/CirclePictureHierarchy"/>
    <dgm:cxn modelId="{AC5FDC37-6117-4CAA-B534-DD2DC8A3E0C6}" type="presParOf" srcId="{419F9055-6EE1-47FD-9E36-F8C2D76B97A9}" destId="{38460A1E-AA2B-42ED-88CB-E0B38ADA619D}" srcOrd="1" destOrd="0" presId="urn:microsoft.com/office/officeart/2009/layout/CirclePictureHierarchy"/>
    <dgm:cxn modelId="{CF78CCF1-EF32-4891-BA79-9D4506A1B77D}" type="presParOf" srcId="{C84716CC-A890-49D5-A0FF-86EE7828B88B}" destId="{B8EAF9BF-921A-48A0-B344-91B4683F7E75}" srcOrd="2" destOrd="0" presId="urn:microsoft.com/office/officeart/2009/layout/CirclePictureHierarchy"/>
    <dgm:cxn modelId="{119C0FC0-3457-4DC4-B216-CF679BA25E7B}" type="presParOf" srcId="{C84716CC-A890-49D5-A0FF-86EE7828B88B}" destId="{EFD0D959-59ED-438D-AD9F-813E86F693F1}" srcOrd="3" destOrd="0" presId="urn:microsoft.com/office/officeart/2009/layout/CirclePictureHierarchy"/>
    <dgm:cxn modelId="{76D416B3-40D6-425D-9C45-FB64CEB097FE}" type="presParOf" srcId="{EFD0D959-59ED-438D-AD9F-813E86F693F1}" destId="{C13BA5D2-2E56-4FDE-AF67-E7DF63F5EE95}" srcOrd="0" destOrd="0" presId="urn:microsoft.com/office/officeart/2009/layout/CirclePictureHierarchy"/>
    <dgm:cxn modelId="{5A41E5EC-3614-490E-A2B4-1D8DC1F9C8E8}" type="presParOf" srcId="{C13BA5D2-2E56-4FDE-AF67-E7DF63F5EE95}" destId="{3F39E6A8-7301-4738-BBDF-480CB3BC3F37}" srcOrd="0" destOrd="0" presId="urn:microsoft.com/office/officeart/2009/layout/CirclePictureHierarchy"/>
    <dgm:cxn modelId="{56E0AC30-CF05-4153-8390-66A9E9AE973B}" type="presParOf" srcId="{C13BA5D2-2E56-4FDE-AF67-E7DF63F5EE95}" destId="{292ED7A8-8A15-4E2D-AA96-FE9F0C440E37}" srcOrd="1" destOrd="0" presId="urn:microsoft.com/office/officeart/2009/layout/CirclePictureHierarchy"/>
    <dgm:cxn modelId="{89657A35-BA79-4622-998E-4D5B290D5371}" type="presParOf" srcId="{EFD0D959-59ED-438D-AD9F-813E86F693F1}" destId="{5D45D0AE-2100-4662-844B-20E5EC27F988}" srcOrd="1" destOrd="0" presId="urn:microsoft.com/office/officeart/2009/layout/CirclePictureHierarchy"/>
    <dgm:cxn modelId="{B948B773-3038-433A-B820-4424A36E161C}" type="presParOf" srcId="{5D45D0AE-2100-4662-844B-20E5EC27F988}" destId="{062276D9-C5FC-4CAF-BC58-FFFA21A0E4FB}" srcOrd="0" destOrd="0" presId="urn:microsoft.com/office/officeart/2009/layout/CirclePictureHierarchy"/>
    <dgm:cxn modelId="{4287760E-B9D1-401F-89E2-FF6FF2592766}" type="presParOf" srcId="{5D45D0AE-2100-4662-844B-20E5EC27F988}" destId="{19A1409A-F4EA-4977-AA9A-2D6E5E38168E}" srcOrd="1" destOrd="0" presId="urn:microsoft.com/office/officeart/2009/layout/CirclePictureHierarchy"/>
    <dgm:cxn modelId="{35F8A9C3-B6ED-4C12-BA17-1937A5AD6C2A}" type="presParOf" srcId="{19A1409A-F4EA-4977-AA9A-2D6E5E38168E}" destId="{44044150-AFBB-40E2-8821-CB455135354F}" srcOrd="0" destOrd="0" presId="urn:microsoft.com/office/officeart/2009/layout/CirclePictureHierarchy"/>
    <dgm:cxn modelId="{425760BD-06CF-4EAE-95D8-141F5D080809}" type="presParOf" srcId="{44044150-AFBB-40E2-8821-CB455135354F}" destId="{5F13C620-2116-4FA1-8753-2B73B6D90AD5}" srcOrd="0" destOrd="0" presId="urn:microsoft.com/office/officeart/2009/layout/CirclePictureHierarchy"/>
    <dgm:cxn modelId="{10C46E28-4DDB-428E-BE8B-B1B8B3916FA7}" type="presParOf" srcId="{44044150-AFBB-40E2-8821-CB455135354F}" destId="{992E7EC6-C106-4681-BA45-FA0A49DD1F4A}" srcOrd="1" destOrd="0" presId="urn:microsoft.com/office/officeart/2009/layout/CirclePictureHierarchy"/>
    <dgm:cxn modelId="{0EFC709C-CD41-42C8-B8AF-A39630D0BAAD}" type="presParOf" srcId="{19A1409A-F4EA-4977-AA9A-2D6E5E38168E}" destId="{5AD7C0A5-1E4A-4E24-A44B-6BB5106F763E}" srcOrd="1" destOrd="0" presId="urn:microsoft.com/office/officeart/2009/layout/CirclePictureHierarchy"/>
    <dgm:cxn modelId="{C4373F07-8F2C-4D7D-BFD9-B3F7485B7A4F}" type="presParOf" srcId="{5AD7C0A5-1E4A-4E24-A44B-6BB5106F763E}" destId="{4148CF3B-5DAF-476F-A342-A1EB8C624190}" srcOrd="0" destOrd="0" presId="urn:microsoft.com/office/officeart/2009/layout/CirclePictureHierarchy"/>
    <dgm:cxn modelId="{DE68AB48-55F9-4D30-8E4F-60AB1629CD2A}" type="presParOf" srcId="{5AD7C0A5-1E4A-4E24-A44B-6BB5106F763E}" destId="{449521D1-0E7B-4F16-8175-6BB4D431C7E9}" srcOrd="1" destOrd="0" presId="urn:microsoft.com/office/officeart/2009/layout/CirclePictureHierarchy"/>
    <dgm:cxn modelId="{A573561D-FB41-4985-B428-FC080174C34A}" type="presParOf" srcId="{449521D1-0E7B-4F16-8175-6BB4D431C7E9}" destId="{22D65189-7E46-42FF-AEBD-6006FED39AF7}" srcOrd="0" destOrd="0" presId="urn:microsoft.com/office/officeart/2009/layout/CirclePictureHierarchy"/>
    <dgm:cxn modelId="{D4614CFB-F983-4D8A-B8F0-40CA4E411F28}" type="presParOf" srcId="{22D65189-7E46-42FF-AEBD-6006FED39AF7}" destId="{41F5CB6F-E525-4AEE-87A0-FE776E233D7F}" srcOrd="0" destOrd="0" presId="urn:microsoft.com/office/officeart/2009/layout/CirclePictureHierarchy"/>
    <dgm:cxn modelId="{D83A28D6-C928-4211-A052-468A4C24C25E}" type="presParOf" srcId="{22D65189-7E46-42FF-AEBD-6006FED39AF7}" destId="{28572332-41CD-4EAE-8B36-91B134F31306}" srcOrd="1" destOrd="0" presId="urn:microsoft.com/office/officeart/2009/layout/CirclePictureHierarchy"/>
    <dgm:cxn modelId="{0CFB4E59-C628-45E1-A58A-33556E22E387}" type="presParOf" srcId="{449521D1-0E7B-4F16-8175-6BB4D431C7E9}" destId="{EDD7DE1B-E1D0-4AB0-A00C-0871106000AA}"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3B0137-3169-4046-A437-2D9C6F2A6554}"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CF79FA40-E2A4-4665-9EEE-65056CE7EF10}">
      <dgm:prSet custT="1"/>
      <dgm:spPr/>
      <dgm:t>
        <a:bodyPr/>
        <a:lstStyle/>
        <a:p>
          <a:r>
            <a:rPr lang="es-ES" sz="2000">
              <a:solidFill>
                <a:schemeClr val="tx1"/>
              </a:solidFill>
            </a:rPr>
            <a:t>Mientras ambas informaciones se mantengan apartadas no se generará una disonancia intolerable. </a:t>
          </a:r>
          <a:endParaRPr lang="en-US" sz="2000">
            <a:solidFill>
              <a:schemeClr val="tx1"/>
            </a:solidFill>
          </a:endParaRPr>
        </a:p>
      </dgm:t>
    </dgm:pt>
    <dgm:pt modelId="{AF7A6459-047D-4074-B55D-68AA80CCE626}" type="parTrans" cxnId="{0A45B43C-C4CF-4CB3-8EC9-8BB1D35545CB}">
      <dgm:prSet/>
      <dgm:spPr/>
      <dgm:t>
        <a:bodyPr/>
        <a:lstStyle/>
        <a:p>
          <a:endParaRPr lang="en-US" sz="2000">
            <a:solidFill>
              <a:schemeClr val="tx1"/>
            </a:solidFill>
          </a:endParaRPr>
        </a:p>
      </dgm:t>
    </dgm:pt>
    <dgm:pt modelId="{1A69187A-369E-444E-8AA7-FF94B1B8A187}" type="sibTrans" cxnId="{0A45B43C-C4CF-4CB3-8EC9-8BB1D35545CB}">
      <dgm:prSet/>
      <dgm:spPr/>
      <dgm:t>
        <a:bodyPr/>
        <a:lstStyle/>
        <a:p>
          <a:endParaRPr lang="en-US" sz="2000">
            <a:solidFill>
              <a:schemeClr val="tx1"/>
            </a:solidFill>
          </a:endParaRPr>
        </a:p>
      </dgm:t>
    </dgm:pt>
    <dgm:pt modelId="{A1F5194F-CAF2-418B-92AD-ECE285DAE1F5}">
      <dgm:prSet custT="1"/>
      <dgm:spPr/>
      <dgm:t>
        <a:bodyPr/>
        <a:lstStyle/>
        <a:p>
          <a:r>
            <a:rPr lang="es-ES" sz="2000">
              <a:solidFill>
                <a:schemeClr val="tx1"/>
              </a:solidFill>
            </a:rPr>
            <a:t>Cada uno de esos compartimentos puede volverse más complejo con el tiempo, adquirir cierta autonomía mental.</a:t>
          </a:r>
          <a:endParaRPr lang="en-US" sz="2000">
            <a:solidFill>
              <a:schemeClr val="tx1"/>
            </a:solidFill>
          </a:endParaRPr>
        </a:p>
      </dgm:t>
    </dgm:pt>
    <dgm:pt modelId="{94EE92FC-345B-4A0B-948C-2AF04F163B9A}" type="parTrans" cxnId="{54FEED83-3CB5-4F45-B626-C4F4AEDF1D95}">
      <dgm:prSet/>
      <dgm:spPr/>
      <dgm:t>
        <a:bodyPr/>
        <a:lstStyle/>
        <a:p>
          <a:endParaRPr lang="en-US" sz="2000">
            <a:solidFill>
              <a:schemeClr val="tx1"/>
            </a:solidFill>
          </a:endParaRPr>
        </a:p>
      </dgm:t>
    </dgm:pt>
    <dgm:pt modelId="{C0D99C5D-1CBE-4C0B-95CA-53D91A4874C4}" type="sibTrans" cxnId="{54FEED83-3CB5-4F45-B626-C4F4AEDF1D95}">
      <dgm:prSet/>
      <dgm:spPr/>
      <dgm:t>
        <a:bodyPr/>
        <a:lstStyle/>
        <a:p>
          <a:endParaRPr lang="en-US" sz="2000">
            <a:solidFill>
              <a:schemeClr val="tx1"/>
            </a:solidFill>
          </a:endParaRPr>
        </a:p>
      </dgm:t>
    </dgm:pt>
    <dgm:pt modelId="{5522A318-F9C2-44A1-AAC8-2D2D104DF791}">
      <dgm:prSet custT="1"/>
      <dgm:spPr/>
      <dgm:t>
        <a:bodyPr/>
        <a:lstStyle/>
        <a:p>
          <a:pPr>
            <a:spcBef>
              <a:spcPts val="600"/>
            </a:spcBef>
            <a:spcAft>
              <a:spcPts val="600"/>
            </a:spcAft>
          </a:pPr>
          <a:r>
            <a:rPr lang="es-ES" sz="1800" dirty="0">
              <a:solidFill>
                <a:schemeClr val="tx1"/>
              </a:solidFill>
            </a:rPr>
            <a:t>El compartimento del daño puede ser el lugar del que surgen voces, pensamientos egodistónicos o impulsos agresivos. </a:t>
          </a:r>
          <a:endParaRPr lang="en-US" sz="1800" dirty="0">
            <a:solidFill>
              <a:schemeClr val="tx1"/>
            </a:solidFill>
          </a:endParaRPr>
        </a:p>
      </dgm:t>
    </dgm:pt>
    <dgm:pt modelId="{40D71913-27BD-44FE-8777-18B045AD0007}" type="parTrans" cxnId="{E72EB18B-EEFF-47DD-81DB-297962315DD8}">
      <dgm:prSet/>
      <dgm:spPr/>
      <dgm:t>
        <a:bodyPr/>
        <a:lstStyle/>
        <a:p>
          <a:endParaRPr lang="en-US" sz="2000">
            <a:solidFill>
              <a:schemeClr val="tx1"/>
            </a:solidFill>
          </a:endParaRPr>
        </a:p>
      </dgm:t>
    </dgm:pt>
    <dgm:pt modelId="{B8294F1C-6327-4573-956F-54633398508A}" type="sibTrans" cxnId="{E72EB18B-EEFF-47DD-81DB-297962315DD8}">
      <dgm:prSet/>
      <dgm:spPr/>
      <dgm:t>
        <a:bodyPr/>
        <a:lstStyle/>
        <a:p>
          <a:endParaRPr lang="en-US" sz="2000">
            <a:solidFill>
              <a:schemeClr val="tx1"/>
            </a:solidFill>
          </a:endParaRPr>
        </a:p>
      </dgm:t>
    </dgm:pt>
    <dgm:pt modelId="{250069F6-8053-4328-89BC-2BEFAEAB80C6}">
      <dgm:prSet custT="1"/>
      <dgm:spPr/>
      <dgm:t>
        <a:bodyPr/>
        <a:lstStyle/>
        <a:p>
          <a:pPr>
            <a:spcBef>
              <a:spcPts val="600"/>
            </a:spcBef>
            <a:spcAft>
              <a:spcPts val="600"/>
            </a:spcAft>
          </a:pPr>
          <a:r>
            <a:rPr lang="es-ES" sz="1800" dirty="0">
              <a:solidFill>
                <a:schemeClr val="tx1"/>
              </a:solidFill>
            </a:rPr>
            <a:t>El compartimento que preserva el vínculo puede generar conductas de dependencia emocional, y enganche a figuras abusivas posteriores. </a:t>
          </a:r>
          <a:endParaRPr lang="en-US" sz="1800" dirty="0">
            <a:solidFill>
              <a:schemeClr val="tx1"/>
            </a:solidFill>
          </a:endParaRPr>
        </a:p>
      </dgm:t>
    </dgm:pt>
    <dgm:pt modelId="{BB3E8EB3-46D0-4A13-AA7F-5CF0CC548D34}" type="parTrans" cxnId="{6DF8DB08-53E9-4F85-A822-466B839FFF77}">
      <dgm:prSet/>
      <dgm:spPr/>
      <dgm:t>
        <a:bodyPr/>
        <a:lstStyle/>
        <a:p>
          <a:endParaRPr lang="en-US" sz="2000">
            <a:solidFill>
              <a:schemeClr val="tx1"/>
            </a:solidFill>
          </a:endParaRPr>
        </a:p>
      </dgm:t>
    </dgm:pt>
    <dgm:pt modelId="{9DEF5FA2-98DA-44A8-A157-13D40C228F70}" type="sibTrans" cxnId="{6DF8DB08-53E9-4F85-A822-466B839FFF77}">
      <dgm:prSet/>
      <dgm:spPr/>
      <dgm:t>
        <a:bodyPr/>
        <a:lstStyle/>
        <a:p>
          <a:endParaRPr lang="en-US" sz="2000">
            <a:solidFill>
              <a:schemeClr val="tx1"/>
            </a:solidFill>
          </a:endParaRPr>
        </a:p>
      </dgm:t>
    </dgm:pt>
    <dgm:pt modelId="{4B1CBA8D-05CC-45F0-A2D1-67F4667B923A}">
      <dgm:prSet custT="1"/>
      <dgm:spPr/>
      <dgm:t>
        <a:bodyPr/>
        <a:lstStyle/>
        <a:p>
          <a:r>
            <a:rPr lang="es-ES" sz="2000">
              <a:solidFill>
                <a:schemeClr val="tx1"/>
              </a:solidFill>
            </a:rPr>
            <a:t>El sistema funciona de modo no integrado, oscilando externa o internamente entre unos estados y otros.</a:t>
          </a:r>
          <a:endParaRPr lang="en-US" sz="2000">
            <a:solidFill>
              <a:schemeClr val="tx1"/>
            </a:solidFill>
          </a:endParaRPr>
        </a:p>
      </dgm:t>
    </dgm:pt>
    <dgm:pt modelId="{DE355548-C675-4A27-908D-FA3FDA7C08C2}" type="parTrans" cxnId="{95CE7F8B-6E5E-4F71-8257-B755F8B1D26D}">
      <dgm:prSet/>
      <dgm:spPr/>
      <dgm:t>
        <a:bodyPr/>
        <a:lstStyle/>
        <a:p>
          <a:endParaRPr lang="en-US" sz="2000">
            <a:solidFill>
              <a:schemeClr val="tx1"/>
            </a:solidFill>
          </a:endParaRPr>
        </a:p>
      </dgm:t>
    </dgm:pt>
    <dgm:pt modelId="{85F9E10A-8614-4492-B064-9C34FD5B76FC}" type="sibTrans" cxnId="{95CE7F8B-6E5E-4F71-8257-B755F8B1D26D}">
      <dgm:prSet/>
      <dgm:spPr/>
      <dgm:t>
        <a:bodyPr/>
        <a:lstStyle/>
        <a:p>
          <a:endParaRPr lang="en-US" sz="2000">
            <a:solidFill>
              <a:schemeClr val="tx1"/>
            </a:solidFill>
          </a:endParaRPr>
        </a:p>
      </dgm:t>
    </dgm:pt>
    <dgm:pt modelId="{2AAE3C31-FC55-4918-A0F6-46C9CDD4B243}" type="pres">
      <dgm:prSet presAssocID="{2F3B0137-3169-4046-A437-2D9C6F2A6554}" presName="linear" presStyleCnt="0">
        <dgm:presLayoutVars>
          <dgm:dir/>
          <dgm:animLvl val="lvl"/>
          <dgm:resizeHandles val="exact"/>
        </dgm:presLayoutVars>
      </dgm:prSet>
      <dgm:spPr/>
    </dgm:pt>
    <dgm:pt modelId="{2D9789FC-1EF3-43B7-90B1-9429A81182D5}" type="pres">
      <dgm:prSet presAssocID="{CF79FA40-E2A4-4665-9EEE-65056CE7EF10}" presName="parentLin" presStyleCnt="0"/>
      <dgm:spPr/>
    </dgm:pt>
    <dgm:pt modelId="{C439BCA7-EEBD-4C49-924A-D44ADB44ABC0}" type="pres">
      <dgm:prSet presAssocID="{CF79FA40-E2A4-4665-9EEE-65056CE7EF10}" presName="parentLeftMargin" presStyleLbl="node1" presStyleIdx="0" presStyleCnt="3"/>
      <dgm:spPr/>
    </dgm:pt>
    <dgm:pt modelId="{2512D212-CB8D-422B-9D46-3F9262D02C8F}" type="pres">
      <dgm:prSet presAssocID="{CF79FA40-E2A4-4665-9EEE-65056CE7EF10}" presName="parentText" presStyleLbl="node1" presStyleIdx="0" presStyleCnt="3">
        <dgm:presLayoutVars>
          <dgm:chMax val="0"/>
          <dgm:bulletEnabled val="1"/>
        </dgm:presLayoutVars>
      </dgm:prSet>
      <dgm:spPr/>
    </dgm:pt>
    <dgm:pt modelId="{545E17E5-C1C8-486E-94C4-DCCE50FCD353}" type="pres">
      <dgm:prSet presAssocID="{CF79FA40-E2A4-4665-9EEE-65056CE7EF10}" presName="negativeSpace" presStyleCnt="0"/>
      <dgm:spPr/>
    </dgm:pt>
    <dgm:pt modelId="{AC8E146C-D229-43FC-A402-CD32E4A55550}" type="pres">
      <dgm:prSet presAssocID="{CF79FA40-E2A4-4665-9EEE-65056CE7EF10}" presName="childText" presStyleLbl="conFgAcc1" presStyleIdx="0" presStyleCnt="3">
        <dgm:presLayoutVars>
          <dgm:bulletEnabled val="1"/>
        </dgm:presLayoutVars>
      </dgm:prSet>
      <dgm:spPr/>
    </dgm:pt>
    <dgm:pt modelId="{3148659C-908A-4880-B53C-F7CCCFE72881}" type="pres">
      <dgm:prSet presAssocID="{1A69187A-369E-444E-8AA7-FF94B1B8A187}" presName="spaceBetweenRectangles" presStyleCnt="0"/>
      <dgm:spPr/>
    </dgm:pt>
    <dgm:pt modelId="{16685F0B-234B-455A-877C-C94EA8E1B15B}" type="pres">
      <dgm:prSet presAssocID="{A1F5194F-CAF2-418B-92AD-ECE285DAE1F5}" presName="parentLin" presStyleCnt="0"/>
      <dgm:spPr/>
    </dgm:pt>
    <dgm:pt modelId="{7E5D7640-E2CA-450F-9505-EFB3264AB339}" type="pres">
      <dgm:prSet presAssocID="{A1F5194F-CAF2-418B-92AD-ECE285DAE1F5}" presName="parentLeftMargin" presStyleLbl="node1" presStyleIdx="0" presStyleCnt="3"/>
      <dgm:spPr/>
    </dgm:pt>
    <dgm:pt modelId="{4795E7B4-54E3-435E-81FA-8BFB9DED93EA}" type="pres">
      <dgm:prSet presAssocID="{A1F5194F-CAF2-418B-92AD-ECE285DAE1F5}" presName="parentText" presStyleLbl="node1" presStyleIdx="1" presStyleCnt="3">
        <dgm:presLayoutVars>
          <dgm:chMax val="0"/>
          <dgm:bulletEnabled val="1"/>
        </dgm:presLayoutVars>
      </dgm:prSet>
      <dgm:spPr/>
    </dgm:pt>
    <dgm:pt modelId="{E5BB3A39-2BFC-4A1A-B57A-0DDC0DC468E8}" type="pres">
      <dgm:prSet presAssocID="{A1F5194F-CAF2-418B-92AD-ECE285DAE1F5}" presName="negativeSpace" presStyleCnt="0"/>
      <dgm:spPr/>
    </dgm:pt>
    <dgm:pt modelId="{D516138F-763A-4831-B781-ED0CAA6C9A07}" type="pres">
      <dgm:prSet presAssocID="{A1F5194F-CAF2-418B-92AD-ECE285DAE1F5}" presName="childText" presStyleLbl="conFgAcc1" presStyleIdx="1" presStyleCnt="3">
        <dgm:presLayoutVars>
          <dgm:bulletEnabled val="1"/>
        </dgm:presLayoutVars>
      </dgm:prSet>
      <dgm:spPr/>
    </dgm:pt>
    <dgm:pt modelId="{5BFFD6F1-0114-4075-BD05-8006AAE5D793}" type="pres">
      <dgm:prSet presAssocID="{C0D99C5D-1CBE-4C0B-95CA-53D91A4874C4}" presName="spaceBetweenRectangles" presStyleCnt="0"/>
      <dgm:spPr/>
    </dgm:pt>
    <dgm:pt modelId="{4BAADC46-33EF-4AF1-96BD-C84F7DC43A47}" type="pres">
      <dgm:prSet presAssocID="{4B1CBA8D-05CC-45F0-A2D1-67F4667B923A}" presName="parentLin" presStyleCnt="0"/>
      <dgm:spPr/>
    </dgm:pt>
    <dgm:pt modelId="{C80C3E92-8BF8-450A-995F-C62637FCF028}" type="pres">
      <dgm:prSet presAssocID="{4B1CBA8D-05CC-45F0-A2D1-67F4667B923A}" presName="parentLeftMargin" presStyleLbl="node1" presStyleIdx="1" presStyleCnt="3"/>
      <dgm:spPr/>
    </dgm:pt>
    <dgm:pt modelId="{F8F3A7D0-6D7F-4860-BA2D-C92E6443CDC3}" type="pres">
      <dgm:prSet presAssocID="{4B1CBA8D-05CC-45F0-A2D1-67F4667B923A}" presName="parentText" presStyleLbl="node1" presStyleIdx="2" presStyleCnt="3">
        <dgm:presLayoutVars>
          <dgm:chMax val="0"/>
          <dgm:bulletEnabled val="1"/>
        </dgm:presLayoutVars>
      </dgm:prSet>
      <dgm:spPr/>
    </dgm:pt>
    <dgm:pt modelId="{577CEF3D-6207-4A15-B860-C3CF1AD7C1AA}" type="pres">
      <dgm:prSet presAssocID="{4B1CBA8D-05CC-45F0-A2D1-67F4667B923A}" presName="negativeSpace" presStyleCnt="0"/>
      <dgm:spPr/>
    </dgm:pt>
    <dgm:pt modelId="{F2EA5784-D923-4727-97EA-6466DA92CB31}" type="pres">
      <dgm:prSet presAssocID="{4B1CBA8D-05CC-45F0-A2D1-67F4667B923A}" presName="childText" presStyleLbl="conFgAcc1" presStyleIdx="2" presStyleCnt="3">
        <dgm:presLayoutVars>
          <dgm:bulletEnabled val="1"/>
        </dgm:presLayoutVars>
      </dgm:prSet>
      <dgm:spPr/>
    </dgm:pt>
  </dgm:ptLst>
  <dgm:cxnLst>
    <dgm:cxn modelId="{6DF8DB08-53E9-4F85-A822-466B839FFF77}" srcId="{A1F5194F-CAF2-418B-92AD-ECE285DAE1F5}" destId="{250069F6-8053-4328-89BC-2BEFAEAB80C6}" srcOrd="1" destOrd="0" parTransId="{BB3E8EB3-46D0-4A13-AA7F-5CF0CC548D34}" sibTransId="{9DEF5FA2-98DA-44A8-A157-13D40C228F70}"/>
    <dgm:cxn modelId="{CD7ADE0F-29D5-4135-B56D-47CE871980E0}" type="presOf" srcId="{5522A318-F9C2-44A1-AAC8-2D2D104DF791}" destId="{D516138F-763A-4831-B781-ED0CAA6C9A07}" srcOrd="0" destOrd="0" presId="urn:microsoft.com/office/officeart/2005/8/layout/list1"/>
    <dgm:cxn modelId="{80A22615-8902-4C59-892E-2DCE463033FF}" type="presOf" srcId="{A1F5194F-CAF2-418B-92AD-ECE285DAE1F5}" destId="{4795E7B4-54E3-435E-81FA-8BFB9DED93EA}" srcOrd="1" destOrd="0" presId="urn:microsoft.com/office/officeart/2005/8/layout/list1"/>
    <dgm:cxn modelId="{0A45B43C-C4CF-4CB3-8EC9-8BB1D35545CB}" srcId="{2F3B0137-3169-4046-A437-2D9C6F2A6554}" destId="{CF79FA40-E2A4-4665-9EEE-65056CE7EF10}" srcOrd="0" destOrd="0" parTransId="{AF7A6459-047D-4074-B55D-68AA80CCE626}" sibTransId="{1A69187A-369E-444E-8AA7-FF94B1B8A187}"/>
    <dgm:cxn modelId="{83AB8246-E1DC-4E9D-8CCF-234708852FED}" type="presOf" srcId="{4B1CBA8D-05CC-45F0-A2D1-67F4667B923A}" destId="{C80C3E92-8BF8-450A-995F-C62637FCF028}" srcOrd="0" destOrd="0" presId="urn:microsoft.com/office/officeart/2005/8/layout/list1"/>
    <dgm:cxn modelId="{A7E87B51-2D01-43E0-995E-D03C8B33D585}" type="presOf" srcId="{4B1CBA8D-05CC-45F0-A2D1-67F4667B923A}" destId="{F8F3A7D0-6D7F-4860-BA2D-C92E6443CDC3}" srcOrd="1" destOrd="0" presId="urn:microsoft.com/office/officeart/2005/8/layout/list1"/>
    <dgm:cxn modelId="{8FD7B283-07B1-4A73-813B-E282F52BB591}" type="presOf" srcId="{250069F6-8053-4328-89BC-2BEFAEAB80C6}" destId="{D516138F-763A-4831-B781-ED0CAA6C9A07}" srcOrd="0" destOrd="1" presId="urn:microsoft.com/office/officeart/2005/8/layout/list1"/>
    <dgm:cxn modelId="{54FEED83-3CB5-4F45-B626-C4F4AEDF1D95}" srcId="{2F3B0137-3169-4046-A437-2D9C6F2A6554}" destId="{A1F5194F-CAF2-418B-92AD-ECE285DAE1F5}" srcOrd="1" destOrd="0" parTransId="{94EE92FC-345B-4A0B-948C-2AF04F163B9A}" sibTransId="{C0D99C5D-1CBE-4C0B-95CA-53D91A4874C4}"/>
    <dgm:cxn modelId="{204A4988-A820-457D-AF47-C7469AA5DA3F}" type="presOf" srcId="{CF79FA40-E2A4-4665-9EEE-65056CE7EF10}" destId="{2512D212-CB8D-422B-9D46-3F9262D02C8F}" srcOrd="1" destOrd="0" presId="urn:microsoft.com/office/officeart/2005/8/layout/list1"/>
    <dgm:cxn modelId="{95CE7F8B-6E5E-4F71-8257-B755F8B1D26D}" srcId="{2F3B0137-3169-4046-A437-2D9C6F2A6554}" destId="{4B1CBA8D-05CC-45F0-A2D1-67F4667B923A}" srcOrd="2" destOrd="0" parTransId="{DE355548-C675-4A27-908D-FA3FDA7C08C2}" sibTransId="{85F9E10A-8614-4492-B064-9C34FD5B76FC}"/>
    <dgm:cxn modelId="{E72EB18B-EEFF-47DD-81DB-297962315DD8}" srcId="{A1F5194F-CAF2-418B-92AD-ECE285DAE1F5}" destId="{5522A318-F9C2-44A1-AAC8-2D2D104DF791}" srcOrd="0" destOrd="0" parTransId="{40D71913-27BD-44FE-8777-18B045AD0007}" sibTransId="{B8294F1C-6327-4573-956F-54633398508A}"/>
    <dgm:cxn modelId="{2B1DACA4-8ECF-43BF-B129-CFBE7B841972}" type="presOf" srcId="{A1F5194F-CAF2-418B-92AD-ECE285DAE1F5}" destId="{7E5D7640-E2CA-450F-9505-EFB3264AB339}" srcOrd="0" destOrd="0" presId="urn:microsoft.com/office/officeart/2005/8/layout/list1"/>
    <dgm:cxn modelId="{466EA2C6-6607-43E3-B2AF-E3767C69C580}" type="presOf" srcId="{2F3B0137-3169-4046-A437-2D9C6F2A6554}" destId="{2AAE3C31-FC55-4918-A0F6-46C9CDD4B243}" srcOrd="0" destOrd="0" presId="urn:microsoft.com/office/officeart/2005/8/layout/list1"/>
    <dgm:cxn modelId="{B443EEDE-79E9-4672-A82E-7696720C9A63}" type="presOf" srcId="{CF79FA40-E2A4-4665-9EEE-65056CE7EF10}" destId="{C439BCA7-EEBD-4C49-924A-D44ADB44ABC0}" srcOrd="0" destOrd="0" presId="urn:microsoft.com/office/officeart/2005/8/layout/list1"/>
    <dgm:cxn modelId="{400EDBAE-448E-41D7-8471-E569F17A53A1}" type="presParOf" srcId="{2AAE3C31-FC55-4918-A0F6-46C9CDD4B243}" destId="{2D9789FC-1EF3-43B7-90B1-9429A81182D5}" srcOrd="0" destOrd="0" presId="urn:microsoft.com/office/officeart/2005/8/layout/list1"/>
    <dgm:cxn modelId="{BEDBA26D-9E6B-467D-AFE8-F683C33C621B}" type="presParOf" srcId="{2D9789FC-1EF3-43B7-90B1-9429A81182D5}" destId="{C439BCA7-EEBD-4C49-924A-D44ADB44ABC0}" srcOrd="0" destOrd="0" presId="urn:microsoft.com/office/officeart/2005/8/layout/list1"/>
    <dgm:cxn modelId="{24389EFA-BF60-4167-B07D-971BF253D7A2}" type="presParOf" srcId="{2D9789FC-1EF3-43B7-90B1-9429A81182D5}" destId="{2512D212-CB8D-422B-9D46-3F9262D02C8F}" srcOrd="1" destOrd="0" presId="urn:microsoft.com/office/officeart/2005/8/layout/list1"/>
    <dgm:cxn modelId="{DC03DF31-D199-4789-AF3B-6C9D5FA25749}" type="presParOf" srcId="{2AAE3C31-FC55-4918-A0F6-46C9CDD4B243}" destId="{545E17E5-C1C8-486E-94C4-DCCE50FCD353}" srcOrd="1" destOrd="0" presId="urn:microsoft.com/office/officeart/2005/8/layout/list1"/>
    <dgm:cxn modelId="{C07BF863-D9E3-4A4F-82D5-BE742DD2F1C0}" type="presParOf" srcId="{2AAE3C31-FC55-4918-A0F6-46C9CDD4B243}" destId="{AC8E146C-D229-43FC-A402-CD32E4A55550}" srcOrd="2" destOrd="0" presId="urn:microsoft.com/office/officeart/2005/8/layout/list1"/>
    <dgm:cxn modelId="{7216A990-BDE9-477E-B27E-C4D31EB540C7}" type="presParOf" srcId="{2AAE3C31-FC55-4918-A0F6-46C9CDD4B243}" destId="{3148659C-908A-4880-B53C-F7CCCFE72881}" srcOrd="3" destOrd="0" presId="urn:microsoft.com/office/officeart/2005/8/layout/list1"/>
    <dgm:cxn modelId="{E9A7CAF1-6E6E-494E-950C-084EFD8D95E4}" type="presParOf" srcId="{2AAE3C31-FC55-4918-A0F6-46C9CDD4B243}" destId="{16685F0B-234B-455A-877C-C94EA8E1B15B}" srcOrd="4" destOrd="0" presId="urn:microsoft.com/office/officeart/2005/8/layout/list1"/>
    <dgm:cxn modelId="{386033A5-6897-4F9F-8703-1BA295483063}" type="presParOf" srcId="{16685F0B-234B-455A-877C-C94EA8E1B15B}" destId="{7E5D7640-E2CA-450F-9505-EFB3264AB339}" srcOrd="0" destOrd="0" presId="urn:microsoft.com/office/officeart/2005/8/layout/list1"/>
    <dgm:cxn modelId="{BB39A62C-D3D4-41C4-AE86-33B3E45A6DE4}" type="presParOf" srcId="{16685F0B-234B-455A-877C-C94EA8E1B15B}" destId="{4795E7B4-54E3-435E-81FA-8BFB9DED93EA}" srcOrd="1" destOrd="0" presId="urn:microsoft.com/office/officeart/2005/8/layout/list1"/>
    <dgm:cxn modelId="{63A7991B-AE32-4DB6-A168-590BBD75FEA0}" type="presParOf" srcId="{2AAE3C31-FC55-4918-A0F6-46C9CDD4B243}" destId="{E5BB3A39-2BFC-4A1A-B57A-0DDC0DC468E8}" srcOrd="5" destOrd="0" presId="urn:microsoft.com/office/officeart/2005/8/layout/list1"/>
    <dgm:cxn modelId="{ED222ED2-E26D-41BD-AAF8-BCB181BAF455}" type="presParOf" srcId="{2AAE3C31-FC55-4918-A0F6-46C9CDD4B243}" destId="{D516138F-763A-4831-B781-ED0CAA6C9A07}" srcOrd="6" destOrd="0" presId="urn:microsoft.com/office/officeart/2005/8/layout/list1"/>
    <dgm:cxn modelId="{295B4DBA-D189-4C41-96B6-32818E6FF248}" type="presParOf" srcId="{2AAE3C31-FC55-4918-A0F6-46C9CDD4B243}" destId="{5BFFD6F1-0114-4075-BD05-8006AAE5D793}" srcOrd="7" destOrd="0" presId="urn:microsoft.com/office/officeart/2005/8/layout/list1"/>
    <dgm:cxn modelId="{4A26604D-346A-4F18-8E85-8BABDDC234D5}" type="presParOf" srcId="{2AAE3C31-FC55-4918-A0F6-46C9CDD4B243}" destId="{4BAADC46-33EF-4AF1-96BD-C84F7DC43A47}" srcOrd="8" destOrd="0" presId="urn:microsoft.com/office/officeart/2005/8/layout/list1"/>
    <dgm:cxn modelId="{02A2CA51-9A50-4D71-9166-36AFCA62FE9E}" type="presParOf" srcId="{4BAADC46-33EF-4AF1-96BD-C84F7DC43A47}" destId="{C80C3E92-8BF8-450A-995F-C62637FCF028}" srcOrd="0" destOrd="0" presId="urn:microsoft.com/office/officeart/2005/8/layout/list1"/>
    <dgm:cxn modelId="{DBE6E921-13F5-4525-B454-1B8DE1C977EB}" type="presParOf" srcId="{4BAADC46-33EF-4AF1-96BD-C84F7DC43A47}" destId="{F8F3A7D0-6D7F-4860-BA2D-C92E6443CDC3}" srcOrd="1" destOrd="0" presId="urn:microsoft.com/office/officeart/2005/8/layout/list1"/>
    <dgm:cxn modelId="{3A4A9908-7C05-487F-9DCD-0801C52D4138}" type="presParOf" srcId="{2AAE3C31-FC55-4918-A0F6-46C9CDD4B243}" destId="{577CEF3D-6207-4A15-B860-C3CF1AD7C1AA}" srcOrd="9" destOrd="0" presId="urn:microsoft.com/office/officeart/2005/8/layout/list1"/>
    <dgm:cxn modelId="{D31219DF-B8EB-43F7-8F36-05D7FE6D5473}" type="presParOf" srcId="{2AAE3C31-FC55-4918-A0F6-46C9CDD4B243}" destId="{F2EA5784-D923-4727-97EA-6466DA92CB3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BC2EE8-2A0A-4BBD-9ED5-7D3A612DF441}"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en-GB"/>
        </a:p>
      </dgm:t>
    </dgm:pt>
    <dgm:pt modelId="{174664BB-D67B-4D1D-9C48-1B8C37F1DF9F}">
      <dgm:prSet/>
      <dgm:spPr/>
      <dgm:t>
        <a:bodyPr/>
        <a:lstStyle/>
        <a:p>
          <a:r>
            <a:rPr lang="es-ES" dirty="0"/>
            <a:t>Primero reconocer y validar la emoción</a:t>
          </a:r>
        </a:p>
      </dgm:t>
    </dgm:pt>
    <dgm:pt modelId="{BE2EAA13-5C60-4C22-AAC0-1BB548A75A77}" type="parTrans" cxnId="{D309683B-424A-4EBE-844F-A3069FE8F045}">
      <dgm:prSet/>
      <dgm:spPr/>
      <dgm:t>
        <a:bodyPr/>
        <a:lstStyle/>
        <a:p>
          <a:endParaRPr lang="en-GB"/>
        </a:p>
      </dgm:t>
    </dgm:pt>
    <dgm:pt modelId="{16092C9C-CE87-4BFA-A84D-46A77A4C5E11}" type="sibTrans" cxnId="{D309683B-424A-4EBE-844F-A3069FE8F045}">
      <dgm:prSet/>
      <dgm:spPr/>
      <dgm:t>
        <a:bodyPr/>
        <a:lstStyle/>
        <a:p>
          <a:endParaRPr lang="en-GB"/>
        </a:p>
      </dgm:t>
    </dgm:pt>
    <dgm:pt modelId="{7548FDD8-3944-46EB-9DC2-7DBCCD7C191C}">
      <dgm:prSet/>
      <dgm:spPr/>
      <dgm:t>
        <a:bodyPr/>
        <a:lstStyle/>
        <a:p>
          <a:r>
            <a:rPr lang="es-ES"/>
            <a:t>Observar si hay elementos que potencien la desregulación</a:t>
          </a:r>
        </a:p>
      </dgm:t>
    </dgm:pt>
    <dgm:pt modelId="{53074398-99FC-4C8A-B21A-AB34BE25A327}" type="parTrans" cxnId="{A81A21CB-80B4-4649-8C0F-C1BA7D2FC6A8}">
      <dgm:prSet/>
      <dgm:spPr/>
      <dgm:t>
        <a:bodyPr/>
        <a:lstStyle/>
        <a:p>
          <a:endParaRPr lang="en-GB"/>
        </a:p>
      </dgm:t>
    </dgm:pt>
    <dgm:pt modelId="{52457F55-6AD4-42D1-9514-6DBE877E1B31}" type="sibTrans" cxnId="{A81A21CB-80B4-4649-8C0F-C1BA7D2FC6A8}">
      <dgm:prSet/>
      <dgm:spPr/>
      <dgm:t>
        <a:bodyPr/>
        <a:lstStyle/>
        <a:p>
          <a:endParaRPr lang="en-GB"/>
        </a:p>
      </dgm:t>
    </dgm:pt>
    <dgm:pt modelId="{2B289A26-735E-447D-91D8-48747BD13325}">
      <dgm:prSet/>
      <dgm:spPr/>
      <dgm:t>
        <a:bodyPr/>
        <a:lstStyle/>
        <a:p>
          <a:r>
            <a:rPr lang="es-ES"/>
            <a:t>Luego plantear modos de calmar</a:t>
          </a:r>
        </a:p>
      </dgm:t>
    </dgm:pt>
    <dgm:pt modelId="{6D28BE4D-DC43-4A23-AD17-88C8D1521DDE}" type="parTrans" cxnId="{E21FA859-BFE4-4714-995A-C0592FB9EEDA}">
      <dgm:prSet/>
      <dgm:spPr/>
      <dgm:t>
        <a:bodyPr/>
        <a:lstStyle/>
        <a:p>
          <a:endParaRPr lang="en-GB"/>
        </a:p>
      </dgm:t>
    </dgm:pt>
    <dgm:pt modelId="{AF6B5B47-C5DA-4789-B38A-D2694DD0D380}" type="sibTrans" cxnId="{E21FA859-BFE4-4714-995A-C0592FB9EEDA}">
      <dgm:prSet/>
      <dgm:spPr/>
      <dgm:t>
        <a:bodyPr/>
        <a:lstStyle/>
        <a:p>
          <a:endParaRPr lang="en-GB"/>
        </a:p>
      </dgm:t>
    </dgm:pt>
    <dgm:pt modelId="{7EDC4C78-59DA-4670-8D94-6BF0D22840EA}">
      <dgm:prSet/>
      <dgm:spPr/>
      <dgm:t>
        <a:bodyPr/>
        <a:lstStyle/>
        <a:p>
          <a:r>
            <a:rPr lang="es-ES" dirty="0"/>
            <a:t>Cuestionar la metacognición “no puedo hacer nada con lo que siento”</a:t>
          </a:r>
        </a:p>
      </dgm:t>
    </dgm:pt>
    <dgm:pt modelId="{C1EF5C23-97BA-4BA4-A8C2-5D269217E927}" type="parTrans" cxnId="{CA035E5E-4D09-4550-8B36-2CA817259553}">
      <dgm:prSet/>
      <dgm:spPr/>
      <dgm:t>
        <a:bodyPr/>
        <a:lstStyle/>
        <a:p>
          <a:endParaRPr lang="en-GB"/>
        </a:p>
      </dgm:t>
    </dgm:pt>
    <dgm:pt modelId="{0BE6888F-5B07-4FFE-8AED-5FA27D053CEE}" type="sibTrans" cxnId="{CA035E5E-4D09-4550-8B36-2CA817259553}">
      <dgm:prSet/>
      <dgm:spPr/>
      <dgm:t>
        <a:bodyPr/>
        <a:lstStyle/>
        <a:p>
          <a:endParaRPr lang="en-GB"/>
        </a:p>
      </dgm:t>
    </dgm:pt>
    <dgm:pt modelId="{56C71D22-0773-45D9-BA11-C05B44FA22BB}">
      <dgm:prSet/>
      <dgm:spPr/>
      <dgm:t>
        <a:bodyPr/>
        <a:lstStyle/>
        <a:p>
          <a:r>
            <a:rPr lang="es-ES"/>
            <a:t>Modelar y ayudar a ensayar sistemas de regulación de modo autónomo</a:t>
          </a:r>
        </a:p>
      </dgm:t>
    </dgm:pt>
    <dgm:pt modelId="{9E4C0EAA-EA96-4BF2-BA24-4ADBBC1DFB99}" type="parTrans" cxnId="{29E2B95F-D423-4121-828F-27063EAFED0E}">
      <dgm:prSet/>
      <dgm:spPr/>
      <dgm:t>
        <a:bodyPr/>
        <a:lstStyle/>
        <a:p>
          <a:endParaRPr lang="en-GB"/>
        </a:p>
      </dgm:t>
    </dgm:pt>
    <dgm:pt modelId="{463C1A42-AE95-40ED-B748-794596C80EA1}" type="sibTrans" cxnId="{29E2B95F-D423-4121-828F-27063EAFED0E}">
      <dgm:prSet/>
      <dgm:spPr/>
      <dgm:t>
        <a:bodyPr/>
        <a:lstStyle/>
        <a:p>
          <a:endParaRPr lang="en-GB"/>
        </a:p>
      </dgm:t>
    </dgm:pt>
    <dgm:pt modelId="{5622CF51-F71A-4456-9EBB-212CDBBB598F}" type="pres">
      <dgm:prSet presAssocID="{0FBC2EE8-2A0A-4BBD-9ED5-7D3A612DF441}" presName="Name0" presStyleCnt="0">
        <dgm:presLayoutVars>
          <dgm:dir/>
          <dgm:resizeHandles val="exact"/>
        </dgm:presLayoutVars>
      </dgm:prSet>
      <dgm:spPr/>
    </dgm:pt>
    <dgm:pt modelId="{F311AF14-1C2B-4DCD-8D0F-0CCB9FF09941}" type="pres">
      <dgm:prSet presAssocID="{0FBC2EE8-2A0A-4BBD-9ED5-7D3A612DF441}" presName="arrow" presStyleLbl="bgShp" presStyleIdx="0" presStyleCnt="1"/>
      <dgm:spPr/>
    </dgm:pt>
    <dgm:pt modelId="{79E3E06A-47E9-4EEC-B627-CD7F352B8FAD}" type="pres">
      <dgm:prSet presAssocID="{0FBC2EE8-2A0A-4BBD-9ED5-7D3A612DF441}" presName="points" presStyleCnt="0"/>
      <dgm:spPr/>
    </dgm:pt>
    <dgm:pt modelId="{1F18D364-2805-431D-B2E5-DFD8D6C4AAB1}" type="pres">
      <dgm:prSet presAssocID="{174664BB-D67B-4D1D-9C48-1B8C37F1DF9F}" presName="compositeA" presStyleCnt="0"/>
      <dgm:spPr/>
    </dgm:pt>
    <dgm:pt modelId="{48913283-ACA2-49FB-8B3A-B71701582CE1}" type="pres">
      <dgm:prSet presAssocID="{174664BB-D67B-4D1D-9C48-1B8C37F1DF9F}" presName="textA" presStyleLbl="revTx" presStyleIdx="0" presStyleCnt="5">
        <dgm:presLayoutVars>
          <dgm:bulletEnabled val="1"/>
        </dgm:presLayoutVars>
      </dgm:prSet>
      <dgm:spPr/>
    </dgm:pt>
    <dgm:pt modelId="{D55BC080-B625-45EB-A61B-3AAB307D6AF8}" type="pres">
      <dgm:prSet presAssocID="{174664BB-D67B-4D1D-9C48-1B8C37F1DF9F}" presName="circleA" presStyleLbl="node1" presStyleIdx="0" presStyleCnt="5"/>
      <dgm:spPr/>
    </dgm:pt>
    <dgm:pt modelId="{764120AD-F955-4E02-AE38-26B2CE7B349E}" type="pres">
      <dgm:prSet presAssocID="{174664BB-D67B-4D1D-9C48-1B8C37F1DF9F}" presName="spaceA" presStyleCnt="0"/>
      <dgm:spPr/>
    </dgm:pt>
    <dgm:pt modelId="{F109A714-6DCE-49CF-B18E-4FBE263DA194}" type="pres">
      <dgm:prSet presAssocID="{16092C9C-CE87-4BFA-A84D-46A77A4C5E11}" presName="space" presStyleCnt="0"/>
      <dgm:spPr/>
    </dgm:pt>
    <dgm:pt modelId="{FAD9D65C-6067-491E-A0E5-0361CD1D35C5}" type="pres">
      <dgm:prSet presAssocID="{7548FDD8-3944-46EB-9DC2-7DBCCD7C191C}" presName="compositeB" presStyleCnt="0"/>
      <dgm:spPr/>
    </dgm:pt>
    <dgm:pt modelId="{684A20C6-7E87-4755-818F-40D081AAB671}" type="pres">
      <dgm:prSet presAssocID="{7548FDD8-3944-46EB-9DC2-7DBCCD7C191C}" presName="textB" presStyleLbl="revTx" presStyleIdx="1" presStyleCnt="5">
        <dgm:presLayoutVars>
          <dgm:bulletEnabled val="1"/>
        </dgm:presLayoutVars>
      </dgm:prSet>
      <dgm:spPr/>
    </dgm:pt>
    <dgm:pt modelId="{E7A86969-7B38-4C35-BA87-7872F3D67F62}" type="pres">
      <dgm:prSet presAssocID="{7548FDD8-3944-46EB-9DC2-7DBCCD7C191C}" presName="circleB" presStyleLbl="node1" presStyleIdx="1" presStyleCnt="5"/>
      <dgm:spPr/>
    </dgm:pt>
    <dgm:pt modelId="{FDA1EA62-4DBF-48E4-AE89-AA4BCEC9CBF4}" type="pres">
      <dgm:prSet presAssocID="{7548FDD8-3944-46EB-9DC2-7DBCCD7C191C}" presName="spaceB" presStyleCnt="0"/>
      <dgm:spPr/>
    </dgm:pt>
    <dgm:pt modelId="{9EB4C2C7-6197-4DE8-820F-97A698917110}" type="pres">
      <dgm:prSet presAssocID="{52457F55-6AD4-42D1-9514-6DBE877E1B31}" presName="space" presStyleCnt="0"/>
      <dgm:spPr/>
    </dgm:pt>
    <dgm:pt modelId="{4BF8B964-5DB8-4BDA-A314-2F64451CFC0C}" type="pres">
      <dgm:prSet presAssocID="{2B289A26-735E-447D-91D8-48747BD13325}" presName="compositeA" presStyleCnt="0"/>
      <dgm:spPr/>
    </dgm:pt>
    <dgm:pt modelId="{482E58B5-B75C-40DE-9B15-9C516EEDC37A}" type="pres">
      <dgm:prSet presAssocID="{2B289A26-735E-447D-91D8-48747BD13325}" presName="textA" presStyleLbl="revTx" presStyleIdx="2" presStyleCnt="5">
        <dgm:presLayoutVars>
          <dgm:bulletEnabled val="1"/>
        </dgm:presLayoutVars>
      </dgm:prSet>
      <dgm:spPr/>
    </dgm:pt>
    <dgm:pt modelId="{A5CCB927-DD6F-4110-A86E-8093C2B6E394}" type="pres">
      <dgm:prSet presAssocID="{2B289A26-735E-447D-91D8-48747BD13325}" presName="circleA" presStyleLbl="node1" presStyleIdx="2" presStyleCnt="5"/>
      <dgm:spPr/>
    </dgm:pt>
    <dgm:pt modelId="{87A0A9F7-5587-4C9D-A78B-A23849B1AA6B}" type="pres">
      <dgm:prSet presAssocID="{2B289A26-735E-447D-91D8-48747BD13325}" presName="spaceA" presStyleCnt="0"/>
      <dgm:spPr/>
    </dgm:pt>
    <dgm:pt modelId="{21D8249C-61DF-43C0-93BA-C03A4A6333A1}" type="pres">
      <dgm:prSet presAssocID="{AF6B5B47-C5DA-4789-B38A-D2694DD0D380}" presName="space" presStyleCnt="0"/>
      <dgm:spPr/>
    </dgm:pt>
    <dgm:pt modelId="{D5B7EECB-C8E9-459E-8197-3BEAB6C8898F}" type="pres">
      <dgm:prSet presAssocID="{7EDC4C78-59DA-4670-8D94-6BF0D22840EA}" presName="compositeB" presStyleCnt="0"/>
      <dgm:spPr/>
    </dgm:pt>
    <dgm:pt modelId="{C83D494E-C714-499F-B461-73355BEFBB44}" type="pres">
      <dgm:prSet presAssocID="{7EDC4C78-59DA-4670-8D94-6BF0D22840EA}" presName="textB" presStyleLbl="revTx" presStyleIdx="3" presStyleCnt="5">
        <dgm:presLayoutVars>
          <dgm:bulletEnabled val="1"/>
        </dgm:presLayoutVars>
      </dgm:prSet>
      <dgm:spPr/>
    </dgm:pt>
    <dgm:pt modelId="{8C529455-253F-4E6F-8A72-AD243E6508AA}" type="pres">
      <dgm:prSet presAssocID="{7EDC4C78-59DA-4670-8D94-6BF0D22840EA}" presName="circleB" presStyleLbl="node1" presStyleIdx="3" presStyleCnt="5"/>
      <dgm:spPr/>
    </dgm:pt>
    <dgm:pt modelId="{43BB5DC6-A9BF-43C8-AECD-0979E00E8CA9}" type="pres">
      <dgm:prSet presAssocID="{7EDC4C78-59DA-4670-8D94-6BF0D22840EA}" presName="spaceB" presStyleCnt="0"/>
      <dgm:spPr/>
    </dgm:pt>
    <dgm:pt modelId="{790AAA28-BB59-4AD4-B803-3527BDDE4DFB}" type="pres">
      <dgm:prSet presAssocID="{0BE6888F-5B07-4FFE-8AED-5FA27D053CEE}" presName="space" presStyleCnt="0"/>
      <dgm:spPr/>
    </dgm:pt>
    <dgm:pt modelId="{ED207019-5FEA-4F6E-AE0E-F859841130A7}" type="pres">
      <dgm:prSet presAssocID="{56C71D22-0773-45D9-BA11-C05B44FA22BB}" presName="compositeA" presStyleCnt="0"/>
      <dgm:spPr/>
    </dgm:pt>
    <dgm:pt modelId="{D88FF870-0742-487D-9679-8B04DB50FACB}" type="pres">
      <dgm:prSet presAssocID="{56C71D22-0773-45D9-BA11-C05B44FA22BB}" presName="textA" presStyleLbl="revTx" presStyleIdx="4" presStyleCnt="5">
        <dgm:presLayoutVars>
          <dgm:bulletEnabled val="1"/>
        </dgm:presLayoutVars>
      </dgm:prSet>
      <dgm:spPr/>
    </dgm:pt>
    <dgm:pt modelId="{22DB4490-AE30-40DC-BC7A-8D84FB96B504}" type="pres">
      <dgm:prSet presAssocID="{56C71D22-0773-45D9-BA11-C05B44FA22BB}" presName="circleA" presStyleLbl="node1" presStyleIdx="4" presStyleCnt="5"/>
      <dgm:spPr/>
    </dgm:pt>
    <dgm:pt modelId="{045B3D73-D131-42C2-9D9D-6386DF7CD53A}" type="pres">
      <dgm:prSet presAssocID="{56C71D22-0773-45D9-BA11-C05B44FA22BB}" presName="spaceA" presStyleCnt="0"/>
      <dgm:spPr/>
    </dgm:pt>
  </dgm:ptLst>
  <dgm:cxnLst>
    <dgm:cxn modelId="{8AB22123-1191-4A21-9DAB-DFCFCC078F9F}" type="presOf" srcId="{56C71D22-0773-45D9-BA11-C05B44FA22BB}" destId="{D88FF870-0742-487D-9679-8B04DB50FACB}" srcOrd="0" destOrd="0" presId="urn:microsoft.com/office/officeart/2005/8/layout/hProcess11"/>
    <dgm:cxn modelId="{D309683B-424A-4EBE-844F-A3069FE8F045}" srcId="{0FBC2EE8-2A0A-4BBD-9ED5-7D3A612DF441}" destId="{174664BB-D67B-4D1D-9C48-1B8C37F1DF9F}" srcOrd="0" destOrd="0" parTransId="{BE2EAA13-5C60-4C22-AAC0-1BB548A75A77}" sibTransId="{16092C9C-CE87-4BFA-A84D-46A77A4C5E11}"/>
    <dgm:cxn modelId="{3C61923F-5BDA-4B2A-9537-63B891E73827}" type="presOf" srcId="{0FBC2EE8-2A0A-4BBD-9ED5-7D3A612DF441}" destId="{5622CF51-F71A-4456-9EBB-212CDBBB598F}" srcOrd="0" destOrd="0" presId="urn:microsoft.com/office/officeart/2005/8/layout/hProcess11"/>
    <dgm:cxn modelId="{CA035E5E-4D09-4550-8B36-2CA817259553}" srcId="{0FBC2EE8-2A0A-4BBD-9ED5-7D3A612DF441}" destId="{7EDC4C78-59DA-4670-8D94-6BF0D22840EA}" srcOrd="3" destOrd="0" parTransId="{C1EF5C23-97BA-4BA4-A8C2-5D269217E927}" sibTransId="{0BE6888F-5B07-4FFE-8AED-5FA27D053CEE}"/>
    <dgm:cxn modelId="{29E2B95F-D423-4121-828F-27063EAFED0E}" srcId="{0FBC2EE8-2A0A-4BBD-9ED5-7D3A612DF441}" destId="{56C71D22-0773-45D9-BA11-C05B44FA22BB}" srcOrd="4" destOrd="0" parTransId="{9E4C0EAA-EA96-4BF2-BA24-4ADBBC1DFB99}" sibTransId="{463C1A42-AE95-40ED-B748-794596C80EA1}"/>
    <dgm:cxn modelId="{E21FA859-BFE4-4714-995A-C0592FB9EEDA}" srcId="{0FBC2EE8-2A0A-4BBD-9ED5-7D3A612DF441}" destId="{2B289A26-735E-447D-91D8-48747BD13325}" srcOrd="2" destOrd="0" parTransId="{6D28BE4D-DC43-4A23-AD17-88C8D1521DDE}" sibTransId="{AF6B5B47-C5DA-4789-B38A-D2694DD0D380}"/>
    <dgm:cxn modelId="{1D8B1E91-AF94-4DA3-AD5B-27DF14A96E41}" type="presOf" srcId="{7548FDD8-3944-46EB-9DC2-7DBCCD7C191C}" destId="{684A20C6-7E87-4755-818F-40D081AAB671}" srcOrd="0" destOrd="0" presId="urn:microsoft.com/office/officeart/2005/8/layout/hProcess11"/>
    <dgm:cxn modelId="{6D0BB691-042F-4D70-8BD2-979AF0DFABAF}" type="presOf" srcId="{174664BB-D67B-4D1D-9C48-1B8C37F1DF9F}" destId="{48913283-ACA2-49FB-8B3A-B71701582CE1}" srcOrd="0" destOrd="0" presId="urn:microsoft.com/office/officeart/2005/8/layout/hProcess11"/>
    <dgm:cxn modelId="{88F259B5-F840-445E-A411-45DEB32923A7}" type="presOf" srcId="{2B289A26-735E-447D-91D8-48747BD13325}" destId="{482E58B5-B75C-40DE-9B15-9C516EEDC37A}" srcOrd="0" destOrd="0" presId="urn:microsoft.com/office/officeart/2005/8/layout/hProcess11"/>
    <dgm:cxn modelId="{A81A21CB-80B4-4649-8C0F-C1BA7D2FC6A8}" srcId="{0FBC2EE8-2A0A-4BBD-9ED5-7D3A612DF441}" destId="{7548FDD8-3944-46EB-9DC2-7DBCCD7C191C}" srcOrd="1" destOrd="0" parTransId="{53074398-99FC-4C8A-B21A-AB34BE25A327}" sibTransId="{52457F55-6AD4-42D1-9514-6DBE877E1B31}"/>
    <dgm:cxn modelId="{22242FFE-969D-41E1-A46B-9E85FE88C0E8}" type="presOf" srcId="{7EDC4C78-59DA-4670-8D94-6BF0D22840EA}" destId="{C83D494E-C714-499F-B461-73355BEFBB44}" srcOrd="0" destOrd="0" presId="urn:microsoft.com/office/officeart/2005/8/layout/hProcess11"/>
    <dgm:cxn modelId="{0D209F2A-A189-4226-9407-660694ED0F0B}" type="presParOf" srcId="{5622CF51-F71A-4456-9EBB-212CDBBB598F}" destId="{F311AF14-1C2B-4DCD-8D0F-0CCB9FF09941}" srcOrd="0" destOrd="0" presId="urn:microsoft.com/office/officeart/2005/8/layout/hProcess11"/>
    <dgm:cxn modelId="{8E5F86FD-CB13-4076-96F2-975FD5AAB33A}" type="presParOf" srcId="{5622CF51-F71A-4456-9EBB-212CDBBB598F}" destId="{79E3E06A-47E9-4EEC-B627-CD7F352B8FAD}" srcOrd="1" destOrd="0" presId="urn:microsoft.com/office/officeart/2005/8/layout/hProcess11"/>
    <dgm:cxn modelId="{80148EEB-F659-4D5C-9A24-110023C6AAD8}" type="presParOf" srcId="{79E3E06A-47E9-4EEC-B627-CD7F352B8FAD}" destId="{1F18D364-2805-431D-B2E5-DFD8D6C4AAB1}" srcOrd="0" destOrd="0" presId="urn:microsoft.com/office/officeart/2005/8/layout/hProcess11"/>
    <dgm:cxn modelId="{26515378-7414-47DE-A853-D8E081FF0ECE}" type="presParOf" srcId="{1F18D364-2805-431D-B2E5-DFD8D6C4AAB1}" destId="{48913283-ACA2-49FB-8B3A-B71701582CE1}" srcOrd="0" destOrd="0" presId="urn:microsoft.com/office/officeart/2005/8/layout/hProcess11"/>
    <dgm:cxn modelId="{6889A2B4-B40F-451E-81A8-D7A5C19C187B}" type="presParOf" srcId="{1F18D364-2805-431D-B2E5-DFD8D6C4AAB1}" destId="{D55BC080-B625-45EB-A61B-3AAB307D6AF8}" srcOrd="1" destOrd="0" presId="urn:microsoft.com/office/officeart/2005/8/layout/hProcess11"/>
    <dgm:cxn modelId="{0054E94C-7391-4466-A40F-5EC79AB06662}" type="presParOf" srcId="{1F18D364-2805-431D-B2E5-DFD8D6C4AAB1}" destId="{764120AD-F955-4E02-AE38-26B2CE7B349E}" srcOrd="2" destOrd="0" presId="urn:microsoft.com/office/officeart/2005/8/layout/hProcess11"/>
    <dgm:cxn modelId="{A9D737FB-09E0-4A0C-A2B3-D2C4A16531B4}" type="presParOf" srcId="{79E3E06A-47E9-4EEC-B627-CD7F352B8FAD}" destId="{F109A714-6DCE-49CF-B18E-4FBE263DA194}" srcOrd="1" destOrd="0" presId="urn:microsoft.com/office/officeart/2005/8/layout/hProcess11"/>
    <dgm:cxn modelId="{C8DF1468-9649-42F5-97EB-C2EC1DD0F4A1}" type="presParOf" srcId="{79E3E06A-47E9-4EEC-B627-CD7F352B8FAD}" destId="{FAD9D65C-6067-491E-A0E5-0361CD1D35C5}" srcOrd="2" destOrd="0" presId="urn:microsoft.com/office/officeart/2005/8/layout/hProcess11"/>
    <dgm:cxn modelId="{4B752329-025B-4A53-960D-409B33B7B7DC}" type="presParOf" srcId="{FAD9D65C-6067-491E-A0E5-0361CD1D35C5}" destId="{684A20C6-7E87-4755-818F-40D081AAB671}" srcOrd="0" destOrd="0" presId="urn:microsoft.com/office/officeart/2005/8/layout/hProcess11"/>
    <dgm:cxn modelId="{3CA3342D-A187-41E9-A767-16A805301ACD}" type="presParOf" srcId="{FAD9D65C-6067-491E-A0E5-0361CD1D35C5}" destId="{E7A86969-7B38-4C35-BA87-7872F3D67F62}" srcOrd="1" destOrd="0" presId="urn:microsoft.com/office/officeart/2005/8/layout/hProcess11"/>
    <dgm:cxn modelId="{15C2F0D1-5114-4FBB-AFB1-67114DC348FD}" type="presParOf" srcId="{FAD9D65C-6067-491E-A0E5-0361CD1D35C5}" destId="{FDA1EA62-4DBF-48E4-AE89-AA4BCEC9CBF4}" srcOrd="2" destOrd="0" presId="urn:microsoft.com/office/officeart/2005/8/layout/hProcess11"/>
    <dgm:cxn modelId="{AD0588F1-CDBD-4E55-A610-49E03EE5C764}" type="presParOf" srcId="{79E3E06A-47E9-4EEC-B627-CD7F352B8FAD}" destId="{9EB4C2C7-6197-4DE8-820F-97A698917110}" srcOrd="3" destOrd="0" presId="urn:microsoft.com/office/officeart/2005/8/layout/hProcess11"/>
    <dgm:cxn modelId="{29026C08-C4BC-4AF2-9E6F-C04F5A6B730C}" type="presParOf" srcId="{79E3E06A-47E9-4EEC-B627-CD7F352B8FAD}" destId="{4BF8B964-5DB8-4BDA-A314-2F64451CFC0C}" srcOrd="4" destOrd="0" presId="urn:microsoft.com/office/officeart/2005/8/layout/hProcess11"/>
    <dgm:cxn modelId="{99C748EF-C556-46E6-8670-F51AAFD8A0B7}" type="presParOf" srcId="{4BF8B964-5DB8-4BDA-A314-2F64451CFC0C}" destId="{482E58B5-B75C-40DE-9B15-9C516EEDC37A}" srcOrd="0" destOrd="0" presId="urn:microsoft.com/office/officeart/2005/8/layout/hProcess11"/>
    <dgm:cxn modelId="{F1673750-1AC6-464E-9C1A-3D404E73BB1D}" type="presParOf" srcId="{4BF8B964-5DB8-4BDA-A314-2F64451CFC0C}" destId="{A5CCB927-DD6F-4110-A86E-8093C2B6E394}" srcOrd="1" destOrd="0" presId="urn:microsoft.com/office/officeart/2005/8/layout/hProcess11"/>
    <dgm:cxn modelId="{118A118C-FBE9-40C2-83CA-9D18ACA0745E}" type="presParOf" srcId="{4BF8B964-5DB8-4BDA-A314-2F64451CFC0C}" destId="{87A0A9F7-5587-4C9D-A78B-A23849B1AA6B}" srcOrd="2" destOrd="0" presId="urn:microsoft.com/office/officeart/2005/8/layout/hProcess11"/>
    <dgm:cxn modelId="{C7F38594-56D3-4A6B-ACEC-3409049A7D39}" type="presParOf" srcId="{79E3E06A-47E9-4EEC-B627-CD7F352B8FAD}" destId="{21D8249C-61DF-43C0-93BA-C03A4A6333A1}" srcOrd="5" destOrd="0" presId="urn:microsoft.com/office/officeart/2005/8/layout/hProcess11"/>
    <dgm:cxn modelId="{8FC25034-2397-4595-9C01-563681A78D3E}" type="presParOf" srcId="{79E3E06A-47E9-4EEC-B627-CD7F352B8FAD}" destId="{D5B7EECB-C8E9-459E-8197-3BEAB6C8898F}" srcOrd="6" destOrd="0" presId="urn:microsoft.com/office/officeart/2005/8/layout/hProcess11"/>
    <dgm:cxn modelId="{9A9558F7-44EA-4F2A-83F2-051B5E4FB0C1}" type="presParOf" srcId="{D5B7EECB-C8E9-459E-8197-3BEAB6C8898F}" destId="{C83D494E-C714-499F-B461-73355BEFBB44}" srcOrd="0" destOrd="0" presId="urn:microsoft.com/office/officeart/2005/8/layout/hProcess11"/>
    <dgm:cxn modelId="{18D25F53-3FC6-4F02-9350-0C540BC8A81B}" type="presParOf" srcId="{D5B7EECB-C8E9-459E-8197-3BEAB6C8898F}" destId="{8C529455-253F-4E6F-8A72-AD243E6508AA}" srcOrd="1" destOrd="0" presId="urn:microsoft.com/office/officeart/2005/8/layout/hProcess11"/>
    <dgm:cxn modelId="{0AFA7562-919A-48B6-9ADE-9F39DB5C0C3A}" type="presParOf" srcId="{D5B7EECB-C8E9-459E-8197-3BEAB6C8898F}" destId="{43BB5DC6-A9BF-43C8-AECD-0979E00E8CA9}" srcOrd="2" destOrd="0" presId="urn:microsoft.com/office/officeart/2005/8/layout/hProcess11"/>
    <dgm:cxn modelId="{F8BD3FF6-35BB-4E6C-BCCA-69F759C548B2}" type="presParOf" srcId="{79E3E06A-47E9-4EEC-B627-CD7F352B8FAD}" destId="{790AAA28-BB59-4AD4-B803-3527BDDE4DFB}" srcOrd="7" destOrd="0" presId="urn:microsoft.com/office/officeart/2005/8/layout/hProcess11"/>
    <dgm:cxn modelId="{9D0BF417-70F4-48A5-84CC-E68975DC705A}" type="presParOf" srcId="{79E3E06A-47E9-4EEC-B627-CD7F352B8FAD}" destId="{ED207019-5FEA-4F6E-AE0E-F859841130A7}" srcOrd="8" destOrd="0" presId="urn:microsoft.com/office/officeart/2005/8/layout/hProcess11"/>
    <dgm:cxn modelId="{B9781F71-B919-405D-A082-4E1CEF176937}" type="presParOf" srcId="{ED207019-5FEA-4F6E-AE0E-F859841130A7}" destId="{D88FF870-0742-487D-9679-8B04DB50FACB}" srcOrd="0" destOrd="0" presId="urn:microsoft.com/office/officeart/2005/8/layout/hProcess11"/>
    <dgm:cxn modelId="{DDAF4F25-7788-46FE-AB95-B6FAEABD1781}" type="presParOf" srcId="{ED207019-5FEA-4F6E-AE0E-F859841130A7}" destId="{22DB4490-AE30-40DC-BC7A-8D84FB96B504}" srcOrd="1" destOrd="0" presId="urn:microsoft.com/office/officeart/2005/8/layout/hProcess11"/>
    <dgm:cxn modelId="{C5CE12E6-A7AE-40D5-A80F-2DBC153661D4}" type="presParOf" srcId="{ED207019-5FEA-4F6E-AE0E-F859841130A7}" destId="{045B3D73-D131-42C2-9D9D-6386DF7CD53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871D7B8-73FD-4743-8EB6-4329BB63CA9F}" type="doc">
      <dgm:prSet loTypeId="urn:microsoft.com/office/officeart/2008/layout/CaptionedPictures" loCatId="picture" qsTypeId="urn:microsoft.com/office/officeart/2005/8/quickstyle/simple1" qsCatId="simple" csTypeId="urn:microsoft.com/office/officeart/2005/8/colors/accent3_2" csCatId="accent3" phldr="1"/>
      <dgm:spPr/>
      <dgm:t>
        <a:bodyPr/>
        <a:lstStyle/>
        <a:p>
          <a:endParaRPr lang="es-ES"/>
        </a:p>
      </dgm:t>
    </dgm:pt>
    <dgm:pt modelId="{626586EE-6884-43A0-94D1-DAD3FD71F223}">
      <dgm:prSet phldrT="[Texto]" custT="1"/>
      <dgm:spPr/>
      <dgm:t>
        <a:bodyPr/>
        <a:lstStyle/>
        <a:p>
          <a:pPr algn="ctr">
            <a:lnSpc>
              <a:spcPct val="90000"/>
            </a:lnSpc>
            <a:spcBef>
              <a:spcPts val="0"/>
            </a:spcBef>
            <a:spcAft>
              <a:spcPts val="0"/>
            </a:spcAft>
          </a:pPr>
          <a:r>
            <a:rPr lang="es-ES" sz="1800" b="0" dirty="0" err="1">
              <a:latin typeface="Palatino Linotype" panose="02040502050505030304" pitchFamily="18" charset="0"/>
            </a:rPr>
            <a:t>Infra-regulación</a:t>
          </a:r>
          <a:r>
            <a:rPr lang="es-ES" sz="1800" b="0" dirty="0">
              <a:latin typeface="Palatino Linotype" panose="02040502050505030304" pitchFamily="18" charset="0"/>
            </a:rPr>
            <a:t> “No puedo hacer nada con mis sentimientos” “No puedo controlarme a mí mismo” “No puedo”</a:t>
          </a:r>
        </a:p>
      </dgm:t>
    </dgm:pt>
    <dgm:pt modelId="{7287C467-FAEA-4432-857C-F7EE412891C1}" type="parTrans" cxnId="{429E91C8-2AE0-48F1-9D33-E5F3DC2AF0B2}">
      <dgm:prSet/>
      <dgm:spPr/>
      <dgm:t>
        <a:bodyPr/>
        <a:lstStyle/>
        <a:p>
          <a:pPr algn="ctr">
            <a:lnSpc>
              <a:spcPct val="90000"/>
            </a:lnSpc>
            <a:spcBef>
              <a:spcPts val="0"/>
            </a:spcBef>
            <a:spcAft>
              <a:spcPts val="0"/>
            </a:spcAft>
          </a:pPr>
          <a:endParaRPr lang="es-ES" sz="1800" b="0">
            <a:latin typeface="Palatino Linotype" panose="02040502050505030304" pitchFamily="18" charset="0"/>
          </a:endParaRPr>
        </a:p>
      </dgm:t>
    </dgm:pt>
    <dgm:pt modelId="{EED1ABDF-F720-495E-94A3-901255052C79}" type="sibTrans" cxnId="{429E91C8-2AE0-48F1-9D33-E5F3DC2AF0B2}">
      <dgm:prSet/>
      <dgm:spPr/>
      <dgm:t>
        <a:bodyPr/>
        <a:lstStyle/>
        <a:p>
          <a:pPr algn="ctr">
            <a:lnSpc>
              <a:spcPct val="90000"/>
            </a:lnSpc>
            <a:spcBef>
              <a:spcPts val="0"/>
            </a:spcBef>
            <a:spcAft>
              <a:spcPts val="0"/>
            </a:spcAft>
          </a:pPr>
          <a:endParaRPr lang="es-ES" sz="1800" b="0">
            <a:latin typeface="Palatino Linotype" panose="02040502050505030304" pitchFamily="18" charset="0"/>
          </a:endParaRPr>
        </a:p>
      </dgm:t>
    </dgm:pt>
    <dgm:pt modelId="{0197633A-FFA1-4AA7-A4F4-E9CBDCC7C596}">
      <dgm:prSet phldrT="[Texto]" custT="1"/>
      <dgm:spPr/>
      <dgm:t>
        <a:bodyPr/>
        <a:lstStyle/>
        <a:p>
          <a:pPr algn="ctr">
            <a:lnSpc>
              <a:spcPct val="90000"/>
            </a:lnSpc>
            <a:spcBef>
              <a:spcPts val="0"/>
            </a:spcBef>
            <a:spcAft>
              <a:spcPts val="0"/>
            </a:spcAft>
          </a:pPr>
          <a:r>
            <a:rPr lang="es-ES" sz="1800" b="0" dirty="0">
              <a:latin typeface="Palatino Linotype" panose="02040502050505030304" pitchFamily="18" charset="0"/>
            </a:rPr>
            <a:t>Sobrerregulación “No quiero sentir esto” “No debería sentirme de esta manera” “Esto no me va a afectar” “Soy fuerte”</a:t>
          </a:r>
        </a:p>
      </dgm:t>
    </dgm:pt>
    <dgm:pt modelId="{FB347477-B08B-479B-B7F4-3E46CA33C9A3}" type="parTrans" cxnId="{469751AC-B1EF-4E9E-86BB-C25C99A6EBEB}">
      <dgm:prSet/>
      <dgm:spPr/>
      <dgm:t>
        <a:bodyPr/>
        <a:lstStyle/>
        <a:p>
          <a:pPr algn="ctr">
            <a:lnSpc>
              <a:spcPct val="90000"/>
            </a:lnSpc>
            <a:spcBef>
              <a:spcPts val="0"/>
            </a:spcBef>
            <a:spcAft>
              <a:spcPts val="0"/>
            </a:spcAft>
          </a:pPr>
          <a:endParaRPr lang="es-ES" sz="1800" b="0">
            <a:latin typeface="Palatino Linotype" panose="02040502050505030304" pitchFamily="18" charset="0"/>
          </a:endParaRPr>
        </a:p>
      </dgm:t>
    </dgm:pt>
    <dgm:pt modelId="{FD8D8197-B71B-4C32-9B2E-169ADFAD5453}" type="sibTrans" cxnId="{469751AC-B1EF-4E9E-86BB-C25C99A6EBEB}">
      <dgm:prSet/>
      <dgm:spPr/>
      <dgm:t>
        <a:bodyPr/>
        <a:lstStyle/>
        <a:p>
          <a:pPr algn="ctr">
            <a:lnSpc>
              <a:spcPct val="90000"/>
            </a:lnSpc>
            <a:spcBef>
              <a:spcPts val="0"/>
            </a:spcBef>
            <a:spcAft>
              <a:spcPts val="0"/>
            </a:spcAft>
          </a:pPr>
          <a:endParaRPr lang="es-ES" sz="1800" b="0">
            <a:latin typeface="Palatino Linotype" panose="02040502050505030304" pitchFamily="18" charset="0"/>
          </a:endParaRPr>
        </a:p>
      </dgm:t>
    </dgm:pt>
    <dgm:pt modelId="{E89CD5F5-494B-44F4-A115-B0C774555F1F}" type="pres">
      <dgm:prSet presAssocID="{4871D7B8-73FD-4743-8EB6-4329BB63CA9F}" presName="Name0" presStyleCnt="0">
        <dgm:presLayoutVars>
          <dgm:chMax/>
          <dgm:chPref/>
          <dgm:dir/>
        </dgm:presLayoutVars>
      </dgm:prSet>
      <dgm:spPr/>
    </dgm:pt>
    <dgm:pt modelId="{98FEA59E-CD1A-4169-9A02-76C886DACFF7}" type="pres">
      <dgm:prSet presAssocID="{626586EE-6884-43A0-94D1-DAD3FD71F223}" presName="composite" presStyleCnt="0">
        <dgm:presLayoutVars>
          <dgm:chMax val="1"/>
          <dgm:chPref val="1"/>
        </dgm:presLayoutVars>
      </dgm:prSet>
      <dgm:spPr/>
    </dgm:pt>
    <dgm:pt modelId="{5D91B059-28CC-49D3-BF54-CF3B3BC0F0CC}" type="pres">
      <dgm:prSet presAssocID="{626586EE-6884-43A0-94D1-DAD3FD71F223}" presName="Accent" presStyleLbl="trAlignAcc1" presStyleIdx="0" presStyleCnt="2" custScaleY="119241" custLinFactNeighborY="-4476">
        <dgm:presLayoutVars>
          <dgm:chMax val="0"/>
          <dgm:chPref val="0"/>
        </dgm:presLayoutVars>
      </dgm:prSet>
      <dgm:spPr/>
    </dgm:pt>
    <dgm:pt modelId="{F159294B-831C-4466-98C5-41474C24DFF5}" type="pres">
      <dgm:prSet presAssocID="{626586EE-6884-43A0-94D1-DAD3FD71F223}" presName="Image" presStyleLbl="alignImgPlace1" presStyleIdx="0" presStyleCnt="2" custLinFactNeighborY="-14400">
        <dgm:presLayoutVars>
          <dgm:chMax val="0"/>
          <dgm:chPref val="0"/>
        </dgm:presLayoutVars>
      </dgm:prSet>
      <dgm:spPr>
        <a:blipFill rotWithShape="1">
          <a:blip xmlns:r="http://schemas.openxmlformats.org/officeDocument/2006/relationships" r:embed="rId1"/>
          <a:stretch>
            <a:fillRect/>
          </a:stretch>
        </a:blipFill>
      </dgm:spPr>
    </dgm:pt>
    <dgm:pt modelId="{9C461FEA-5690-4A40-805F-AC2F03DB9669}" type="pres">
      <dgm:prSet presAssocID="{626586EE-6884-43A0-94D1-DAD3FD71F223}" presName="ChildComposite" presStyleCnt="0"/>
      <dgm:spPr/>
    </dgm:pt>
    <dgm:pt modelId="{7B8C5A36-7DEC-4CAB-B8DE-31F56E177749}" type="pres">
      <dgm:prSet presAssocID="{626586EE-6884-43A0-94D1-DAD3FD71F223}" presName="Child" presStyleLbl="node1" presStyleIdx="0" presStyleCnt="0">
        <dgm:presLayoutVars>
          <dgm:chMax val="0"/>
          <dgm:chPref val="0"/>
          <dgm:bulletEnabled val="1"/>
        </dgm:presLayoutVars>
      </dgm:prSet>
      <dgm:spPr/>
    </dgm:pt>
    <dgm:pt modelId="{40E54E3B-B12D-4186-B5DC-9668790F0DA8}" type="pres">
      <dgm:prSet presAssocID="{626586EE-6884-43A0-94D1-DAD3FD71F223}" presName="Parent" presStyleLbl="revTx" presStyleIdx="0" presStyleCnt="2" custScaleX="107033" custScaleY="168209" custLinFactNeighborY="6177">
        <dgm:presLayoutVars>
          <dgm:chMax val="1"/>
          <dgm:chPref val="0"/>
          <dgm:bulletEnabled val="1"/>
        </dgm:presLayoutVars>
      </dgm:prSet>
      <dgm:spPr/>
    </dgm:pt>
    <dgm:pt modelId="{662E116F-96D8-4F0D-89D6-E44A7F15DB94}" type="pres">
      <dgm:prSet presAssocID="{EED1ABDF-F720-495E-94A3-901255052C79}" presName="sibTrans" presStyleCnt="0"/>
      <dgm:spPr/>
    </dgm:pt>
    <dgm:pt modelId="{5CB0DDFD-3634-4943-9E99-B22FC9426532}" type="pres">
      <dgm:prSet presAssocID="{0197633A-FFA1-4AA7-A4F4-E9CBDCC7C596}" presName="composite" presStyleCnt="0">
        <dgm:presLayoutVars>
          <dgm:chMax val="1"/>
          <dgm:chPref val="1"/>
        </dgm:presLayoutVars>
      </dgm:prSet>
      <dgm:spPr/>
    </dgm:pt>
    <dgm:pt modelId="{5E9C239F-260A-4D89-BE90-041446D5B568}" type="pres">
      <dgm:prSet presAssocID="{0197633A-FFA1-4AA7-A4F4-E9CBDCC7C596}" presName="Accent" presStyleLbl="trAlignAcc1" presStyleIdx="1" presStyleCnt="2" custScaleY="119241">
        <dgm:presLayoutVars>
          <dgm:chMax val="0"/>
          <dgm:chPref val="0"/>
        </dgm:presLayoutVars>
      </dgm:prSet>
      <dgm:spPr/>
    </dgm:pt>
    <dgm:pt modelId="{C7E5B41D-69F0-4FC3-B48B-D954D0E588A6}" type="pres">
      <dgm:prSet presAssocID="{0197633A-FFA1-4AA7-A4F4-E9CBDCC7C596}" presName="Image" presStyleLbl="alignImgPlace1" presStyleIdx="1" presStyleCnt="2" custLinFactNeighborY="-13148">
        <dgm:presLayoutVars>
          <dgm:chMax val="0"/>
          <dgm:chPref val="0"/>
        </dgm:presLayoutVars>
      </dgm:prSet>
      <dgm:spPr>
        <a:blipFill rotWithShape="1">
          <a:blip xmlns:r="http://schemas.openxmlformats.org/officeDocument/2006/relationships"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a:blipFill>
      </dgm:spPr>
    </dgm:pt>
    <dgm:pt modelId="{48228E4B-8648-49DD-B760-36876C899EF2}" type="pres">
      <dgm:prSet presAssocID="{0197633A-FFA1-4AA7-A4F4-E9CBDCC7C596}" presName="ChildComposite" presStyleCnt="0"/>
      <dgm:spPr/>
    </dgm:pt>
    <dgm:pt modelId="{FFC78F5E-00C0-4549-AAEC-9743FA1A51C2}" type="pres">
      <dgm:prSet presAssocID="{0197633A-FFA1-4AA7-A4F4-E9CBDCC7C596}" presName="Child" presStyleLbl="node1" presStyleIdx="0" presStyleCnt="0">
        <dgm:presLayoutVars>
          <dgm:chMax val="0"/>
          <dgm:chPref val="0"/>
          <dgm:bulletEnabled val="1"/>
        </dgm:presLayoutVars>
      </dgm:prSet>
      <dgm:spPr/>
    </dgm:pt>
    <dgm:pt modelId="{214E73C9-7057-42AA-9225-B5B3C563A27A}" type="pres">
      <dgm:prSet presAssocID="{0197633A-FFA1-4AA7-A4F4-E9CBDCC7C596}" presName="Parent" presStyleLbl="revTx" presStyleIdx="1" presStyleCnt="2" custScaleX="110820" custScaleY="120213" custLinFactNeighborX="363" custLinFactNeighborY="5147">
        <dgm:presLayoutVars>
          <dgm:chMax val="1"/>
          <dgm:chPref val="0"/>
          <dgm:bulletEnabled val="1"/>
        </dgm:presLayoutVars>
      </dgm:prSet>
      <dgm:spPr/>
    </dgm:pt>
  </dgm:ptLst>
  <dgm:cxnLst>
    <dgm:cxn modelId="{34446110-4AF1-47C5-9B71-6139AAB9A903}" type="presOf" srcId="{0197633A-FFA1-4AA7-A4F4-E9CBDCC7C596}" destId="{214E73C9-7057-42AA-9225-B5B3C563A27A}" srcOrd="0" destOrd="0" presId="urn:microsoft.com/office/officeart/2008/layout/CaptionedPictures"/>
    <dgm:cxn modelId="{EAEC8C55-BE58-4B89-A38B-7B651D0AC614}" type="presOf" srcId="{4871D7B8-73FD-4743-8EB6-4329BB63CA9F}" destId="{E89CD5F5-494B-44F4-A115-B0C774555F1F}" srcOrd="0" destOrd="0" presId="urn:microsoft.com/office/officeart/2008/layout/CaptionedPictures"/>
    <dgm:cxn modelId="{469751AC-B1EF-4E9E-86BB-C25C99A6EBEB}" srcId="{4871D7B8-73FD-4743-8EB6-4329BB63CA9F}" destId="{0197633A-FFA1-4AA7-A4F4-E9CBDCC7C596}" srcOrd="1" destOrd="0" parTransId="{FB347477-B08B-479B-B7F4-3E46CA33C9A3}" sibTransId="{FD8D8197-B71B-4C32-9B2E-169ADFAD5453}"/>
    <dgm:cxn modelId="{429E91C8-2AE0-48F1-9D33-E5F3DC2AF0B2}" srcId="{4871D7B8-73FD-4743-8EB6-4329BB63CA9F}" destId="{626586EE-6884-43A0-94D1-DAD3FD71F223}" srcOrd="0" destOrd="0" parTransId="{7287C467-FAEA-4432-857C-F7EE412891C1}" sibTransId="{EED1ABDF-F720-495E-94A3-901255052C79}"/>
    <dgm:cxn modelId="{2CABF8F2-F824-46AF-BC75-C954A730BC2C}" type="presOf" srcId="{626586EE-6884-43A0-94D1-DAD3FD71F223}" destId="{40E54E3B-B12D-4186-B5DC-9668790F0DA8}" srcOrd="0" destOrd="0" presId="urn:microsoft.com/office/officeart/2008/layout/CaptionedPictures"/>
    <dgm:cxn modelId="{0463D82C-1095-45C8-BCB6-80A0CBB4FC1D}" type="presParOf" srcId="{E89CD5F5-494B-44F4-A115-B0C774555F1F}" destId="{98FEA59E-CD1A-4169-9A02-76C886DACFF7}" srcOrd="0" destOrd="0" presId="urn:microsoft.com/office/officeart/2008/layout/CaptionedPictures"/>
    <dgm:cxn modelId="{FB96C5C9-A611-4816-B616-9374C090EDB9}" type="presParOf" srcId="{98FEA59E-CD1A-4169-9A02-76C886DACFF7}" destId="{5D91B059-28CC-49D3-BF54-CF3B3BC0F0CC}" srcOrd="0" destOrd="0" presId="urn:microsoft.com/office/officeart/2008/layout/CaptionedPictures"/>
    <dgm:cxn modelId="{C94FB723-6150-4726-86B0-AB1A98B23EE1}" type="presParOf" srcId="{98FEA59E-CD1A-4169-9A02-76C886DACFF7}" destId="{F159294B-831C-4466-98C5-41474C24DFF5}" srcOrd="1" destOrd="0" presId="urn:microsoft.com/office/officeart/2008/layout/CaptionedPictures"/>
    <dgm:cxn modelId="{CE1E74C4-9203-4D7C-909B-2C1A297C40FA}" type="presParOf" srcId="{98FEA59E-CD1A-4169-9A02-76C886DACFF7}" destId="{9C461FEA-5690-4A40-805F-AC2F03DB9669}" srcOrd="2" destOrd="0" presId="urn:microsoft.com/office/officeart/2008/layout/CaptionedPictures"/>
    <dgm:cxn modelId="{BC3035E2-80C6-4B4D-B8A7-9BF2566BAA7C}" type="presParOf" srcId="{9C461FEA-5690-4A40-805F-AC2F03DB9669}" destId="{7B8C5A36-7DEC-4CAB-B8DE-31F56E177749}" srcOrd="0" destOrd="0" presId="urn:microsoft.com/office/officeart/2008/layout/CaptionedPictures"/>
    <dgm:cxn modelId="{EE26E052-9CDB-41E2-AB77-F078CDC38968}" type="presParOf" srcId="{9C461FEA-5690-4A40-805F-AC2F03DB9669}" destId="{40E54E3B-B12D-4186-B5DC-9668790F0DA8}" srcOrd="1" destOrd="0" presId="urn:microsoft.com/office/officeart/2008/layout/CaptionedPictures"/>
    <dgm:cxn modelId="{A372283F-61AF-4D2E-9F1F-B52E6D904C6C}" type="presParOf" srcId="{E89CD5F5-494B-44F4-A115-B0C774555F1F}" destId="{662E116F-96D8-4F0D-89D6-E44A7F15DB94}" srcOrd="1" destOrd="0" presId="urn:microsoft.com/office/officeart/2008/layout/CaptionedPictures"/>
    <dgm:cxn modelId="{25FFFB4E-7DCE-446F-BD76-B3C225B7B73F}" type="presParOf" srcId="{E89CD5F5-494B-44F4-A115-B0C774555F1F}" destId="{5CB0DDFD-3634-4943-9E99-B22FC9426532}" srcOrd="2" destOrd="0" presId="urn:microsoft.com/office/officeart/2008/layout/CaptionedPictures"/>
    <dgm:cxn modelId="{770297A3-6636-48F1-8572-8020AAFD19C7}" type="presParOf" srcId="{5CB0DDFD-3634-4943-9E99-B22FC9426532}" destId="{5E9C239F-260A-4D89-BE90-041446D5B568}" srcOrd="0" destOrd="0" presId="urn:microsoft.com/office/officeart/2008/layout/CaptionedPictures"/>
    <dgm:cxn modelId="{E4F8790E-650D-4E8D-A1C7-5D0B92078C83}" type="presParOf" srcId="{5CB0DDFD-3634-4943-9E99-B22FC9426532}" destId="{C7E5B41D-69F0-4FC3-B48B-D954D0E588A6}" srcOrd="1" destOrd="0" presId="urn:microsoft.com/office/officeart/2008/layout/CaptionedPictures"/>
    <dgm:cxn modelId="{1E5EBF01-12C5-4CB3-AB71-86DBB81C1085}" type="presParOf" srcId="{5CB0DDFD-3634-4943-9E99-B22FC9426532}" destId="{48228E4B-8648-49DD-B760-36876C899EF2}" srcOrd="2" destOrd="0" presId="urn:microsoft.com/office/officeart/2008/layout/CaptionedPictures"/>
    <dgm:cxn modelId="{858F65D9-1507-452E-9197-9E0F9533FE7C}" type="presParOf" srcId="{48228E4B-8648-49DD-B760-36876C899EF2}" destId="{FFC78F5E-00C0-4549-AAEC-9743FA1A51C2}" srcOrd="0" destOrd="0" presId="urn:microsoft.com/office/officeart/2008/layout/CaptionedPictures"/>
    <dgm:cxn modelId="{18E4677E-10DE-426F-8818-C84CB7EC162A}" type="presParOf" srcId="{48228E4B-8648-49DD-B760-36876C899EF2}" destId="{214E73C9-7057-42AA-9225-B5B3C563A27A}"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6812CDF-2BAD-4C0C-BF76-19344463BB77}" type="doc">
      <dgm:prSet loTypeId="urn:microsoft.com/office/officeart/2008/layout/CaptionedPictures" loCatId="picture" qsTypeId="urn:microsoft.com/office/officeart/2005/8/quickstyle/simple1" qsCatId="simple" csTypeId="urn:microsoft.com/office/officeart/2005/8/colors/accent3_2" csCatId="accent3" phldr="1"/>
      <dgm:spPr/>
      <dgm:t>
        <a:bodyPr/>
        <a:lstStyle/>
        <a:p>
          <a:endParaRPr lang="es-ES"/>
        </a:p>
      </dgm:t>
    </dgm:pt>
    <dgm:pt modelId="{FD58DA2D-4943-4A6C-8E54-C62F5CE5614D}">
      <dgm:prSet phldrT="[Texto]" custT="1"/>
      <dgm:spPr/>
      <dgm:t>
        <a:bodyPr/>
        <a:lstStyle/>
        <a:p>
          <a:r>
            <a:rPr lang="es-ES" sz="1100" dirty="0">
              <a:latin typeface="Garamond" panose="02020404030301010803" pitchFamily="18" charset="0"/>
            </a:rPr>
            <a:t>Ausencia de regulación</a:t>
          </a:r>
        </a:p>
      </dgm:t>
    </dgm:pt>
    <dgm:pt modelId="{B0A2FD87-4731-4932-BFB6-0D2C91C3C540}" type="parTrans" cxnId="{4306A016-5CA5-4518-8452-DA3EAB58226B}">
      <dgm:prSet/>
      <dgm:spPr/>
      <dgm:t>
        <a:bodyPr/>
        <a:lstStyle/>
        <a:p>
          <a:endParaRPr lang="es-ES" sz="1100">
            <a:latin typeface="Garamond" panose="02020404030301010803" pitchFamily="18" charset="0"/>
          </a:endParaRPr>
        </a:p>
      </dgm:t>
    </dgm:pt>
    <dgm:pt modelId="{EA5ED4B1-9BC8-485F-B0D7-D6D190A7EB6F}" type="sibTrans" cxnId="{4306A016-5CA5-4518-8452-DA3EAB58226B}">
      <dgm:prSet/>
      <dgm:spPr/>
      <dgm:t>
        <a:bodyPr/>
        <a:lstStyle/>
        <a:p>
          <a:endParaRPr lang="es-ES" sz="1100">
            <a:latin typeface="Garamond" panose="02020404030301010803" pitchFamily="18" charset="0"/>
          </a:endParaRPr>
        </a:p>
      </dgm:t>
    </dgm:pt>
    <dgm:pt modelId="{334702C6-A65E-4685-BD1F-9F62DDBDDD18}">
      <dgm:prSet phldrT="[Texto]" custT="1"/>
      <dgm:spPr/>
      <dgm:t>
        <a:bodyPr/>
        <a:lstStyle/>
        <a:p>
          <a:r>
            <a:rPr lang="es-ES" sz="1100" dirty="0">
              <a:latin typeface="Garamond" panose="02020404030301010803" pitchFamily="18" charset="0"/>
            </a:rPr>
            <a:t>Preocuparse</a:t>
          </a:r>
        </a:p>
      </dgm:t>
    </dgm:pt>
    <dgm:pt modelId="{61957A3B-0241-459D-8DE4-E9A269A2C7C6}" type="parTrans" cxnId="{5C8C5B5C-C8F1-433E-8611-B748C25F3C68}">
      <dgm:prSet/>
      <dgm:spPr/>
      <dgm:t>
        <a:bodyPr/>
        <a:lstStyle/>
        <a:p>
          <a:endParaRPr lang="es-ES" sz="1100">
            <a:latin typeface="Garamond" panose="02020404030301010803" pitchFamily="18" charset="0"/>
          </a:endParaRPr>
        </a:p>
      </dgm:t>
    </dgm:pt>
    <dgm:pt modelId="{C6C910CF-759C-4784-BAB5-439391F7C8CD}" type="sibTrans" cxnId="{5C8C5B5C-C8F1-433E-8611-B748C25F3C68}">
      <dgm:prSet/>
      <dgm:spPr/>
      <dgm:t>
        <a:bodyPr/>
        <a:lstStyle/>
        <a:p>
          <a:endParaRPr lang="es-ES" sz="1100">
            <a:latin typeface="Garamond" panose="02020404030301010803" pitchFamily="18" charset="0"/>
          </a:endParaRPr>
        </a:p>
      </dgm:t>
    </dgm:pt>
    <dgm:pt modelId="{47B357B7-4099-423D-B94B-698AE67465AC}">
      <dgm:prSet phldrT="[Texto]" custT="1"/>
      <dgm:spPr/>
      <dgm:t>
        <a:bodyPr/>
        <a:lstStyle/>
        <a:p>
          <a:r>
            <a:rPr lang="es-ES" sz="1100">
              <a:latin typeface="Garamond" panose="02020404030301010803" pitchFamily="18" charset="0"/>
            </a:rPr>
            <a:t>Control</a:t>
          </a:r>
        </a:p>
      </dgm:t>
    </dgm:pt>
    <dgm:pt modelId="{65932F32-1EA9-450B-8105-C7F22D235B7B}" type="parTrans" cxnId="{673E84F8-E148-4214-B69D-39F4215B06BA}">
      <dgm:prSet/>
      <dgm:spPr/>
      <dgm:t>
        <a:bodyPr/>
        <a:lstStyle/>
        <a:p>
          <a:endParaRPr lang="es-ES" sz="1100">
            <a:latin typeface="Garamond" panose="02020404030301010803" pitchFamily="18" charset="0"/>
          </a:endParaRPr>
        </a:p>
      </dgm:t>
    </dgm:pt>
    <dgm:pt modelId="{A87EEB55-B46A-48AC-922D-7CF37248C1A0}" type="sibTrans" cxnId="{673E84F8-E148-4214-B69D-39F4215B06BA}">
      <dgm:prSet/>
      <dgm:spPr/>
      <dgm:t>
        <a:bodyPr/>
        <a:lstStyle/>
        <a:p>
          <a:endParaRPr lang="es-ES" sz="1100">
            <a:latin typeface="Garamond" panose="02020404030301010803" pitchFamily="18" charset="0"/>
          </a:endParaRPr>
        </a:p>
      </dgm:t>
    </dgm:pt>
    <dgm:pt modelId="{C2FA70CB-3369-4839-BDC8-658FC1AD7B9B}">
      <dgm:prSet phldrT="[Texto]" custT="1"/>
      <dgm:spPr/>
      <dgm:t>
        <a:bodyPr/>
        <a:lstStyle/>
        <a:p>
          <a:r>
            <a:rPr lang="es-ES" sz="1100" dirty="0">
              <a:latin typeface="Garamond" panose="02020404030301010803" pitchFamily="18" charset="0"/>
            </a:rPr>
            <a:t>Supresión</a:t>
          </a:r>
        </a:p>
      </dgm:t>
    </dgm:pt>
    <dgm:pt modelId="{75C750AA-3EF2-49EA-8C20-F53FCD2153EE}" type="parTrans" cxnId="{AD450AD0-FB27-43EA-B13F-E9DDF9EDC759}">
      <dgm:prSet/>
      <dgm:spPr/>
      <dgm:t>
        <a:bodyPr/>
        <a:lstStyle/>
        <a:p>
          <a:endParaRPr lang="es-ES" sz="1100">
            <a:latin typeface="Garamond" panose="02020404030301010803" pitchFamily="18" charset="0"/>
          </a:endParaRPr>
        </a:p>
      </dgm:t>
    </dgm:pt>
    <dgm:pt modelId="{458D8178-0FFC-4862-86DC-678F7E58C108}" type="sibTrans" cxnId="{AD450AD0-FB27-43EA-B13F-E9DDF9EDC759}">
      <dgm:prSet/>
      <dgm:spPr/>
      <dgm:t>
        <a:bodyPr/>
        <a:lstStyle/>
        <a:p>
          <a:endParaRPr lang="es-ES" sz="1100">
            <a:latin typeface="Garamond" panose="02020404030301010803" pitchFamily="18" charset="0"/>
          </a:endParaRPr>
        </a:p>
      </dgm:t>
    </dgm:pt>
    <dgm:pt modelId="{AC5D29A4-88E2-49A9-9CFA-AD3DC13FD336}">
      <dgm:prSet phldrT="[Texto]" custT="1"/>
      <dgm:spPr/>
      <dgm:t>
        <a:bodyPr/>
        <a:lstStyle/>
        <a:p>
          <a:r>
            <a:rPr lang="es-ES" sz="1100" dirty="0">
              <a:latin typeface="Garamond" panose="02020404030301010803" pitchFamily="18" charset="0"/>
            </a:rPr>
            <a:t>Distracción</a:t>
          </a:r>
        </a:p>
      </dgm:t>
    </dgm:pt>
    <dgm:pt modelId="{01160E4E-BFB3-4C32-A020-6EFB6C608B8A}" type="parTrans" cxnId="{6E9214C9-678E-4E26-BF12-27F1AB9AF913}">
      <dgm:prSet/>
      <dgm:spPr/>
      <dgm:t>
        <a:bodyPr/>
        <a:lstStyle/>
        <a:p>
          <a:endParaRPr lang="es-ES" sz="1100">
            <a:latin typeface="Garamond" panose="02020404030301010803" pitchFamily="18" charset="0"/>
          </a:endParaRPr>
        </a:p>
      </dgm:t>
    </dgm:pt>
    <dgm:pt modelId="{06FEB782-6562-47D6-A430-8779EEA7D762}" type="sibTrans" cxnId="{6E9214C9-678E-4E26-BF12-27F1AB9AF913}">
      <dgm:prSet/>
      <dgm:spPr/>
      <dgm:t>
        <a:bodyPr/>
        <a:lstStyle/>
        <a:p>
          <a:endParaRPr lang="es-ES" sz="1100">
            <a:latin typeface="Garamond" panose="02020404030301010803" pitchFamily="18" charset="0"/>
          </a:endParaRPr>
        </a:p>
      </dgm:t>
    </dgm:pt>
    <dgm:pt modelId="{B1E5F9F7-29CD-4A61-854D-576398FA5133}">
      <dgm:prSet phldrT="[Texto]" custT="1"/>
      <dgm:spPr/>
      <dgm:t>
        <a:bodyPr/>
        <a:lstStyle/>
        <a:p>
          <a:r>
            <a:rPr lang="es-ES" sz="1100" dirty="0"/>
            <a:t>Disociación-</a:t>
          </a:r>
          <a:r>
            <a:rPr lang="es-ES" sz="1100" dirty="0" err="1"/>
            <a:t>compartimentalización</a:t>
          </a:r>
          <a:endParaRPr lang="es-ES" sz="1100" dirty="0">
            <a:latin typeface="Garamond" panose="02020404030301010803" pitchFamily="18" charset="0"/>
          </a:endParaRPr>
        </a:p>
      </dgm:t>
    </dgm:pt>
    <dgm:pt modelId="{FE7854B3-9869-42CC-A946-2A3A1E9D0796}" type="parTrans" cxnId="{5175ADFC-642D-4A3E-8695-E2A83A200614}">
      <dgm:prSet/>
      <dgm:spPr/>
      <dgm:t>
        <a:bodyPr/>
        <a:lstStyle/>
        <a:p>
          <a:endParaRPr lang="es-ES" sz="1100">
            <a:latin typeface="Garamond" panose="02020404030301010803" pitchFamily="18" charset="0"/>
          </a:endParaRPr>
        </a:p>
      </dgm:t>
    </dgm:pt>
    <dgm:pt modelId="{1C5BC377-E8F2-41F1-AB3E-1DE76D8F63A5}" type="sibTrans" cxnId="{5175ADFC-642D-4A3E-8695-E2A83A200614}">
      <dgm:prSet/>
      <dgm:spPr/>
      <dgm:t>
        <a:bodyPr/>
        <a:lstStyle/>
        <a:p>
          <a:endParaRPr lang="es-ES" sz="1100">
            <a:latin typeface="Garamond" panose="02020404030301010803" pitchFamily="18" charset="0"/>
          </a:endParaRPr>
        </a:p>
      </dgm:t>
    </dgm:pt>
    <dgm:pt modelId="{A6CB7937-F48D-42E7-9868-2AE7BFE211DB}">
      <dgm:prSet custT="1"/>
      <dgm:spPr/>
      <dgm:t>
        <a:bodyPr/>
        <a:lstStyle/>
        <a:p>
          <a:r>
            <a:rPr lang="es-ES" sz="1100" dirty="0" err="1">
              <a:latin typeface="Garamond" panose="02020404030301010803" pitchFamily="18" charset="0"/>
            </a:rPr>
            <a:t>Rumiación</a:t>
          </a:r>
          <a:endParaRPr lang="es-ES" sz="1100" dirty="0">
            <a:latin typeface="Garamond" panose="02020404030301010803" pitchFamily="18" charset="0"/>
          </a:endParaRPr>
        </a:p>
      </dgm:t>
    </dgm:pt>
    <dgm:pt modelId="{874F48A5-374A-4761-B669-EE0E56DCCACC}" type="parTrans" cxnId="{32D2ADE2-3E7E-4D75-A85C-2713ED8BD900}">
      <dgm:prSet/>
      <dgm:spPr/>
      <dgm:t>
        <a:bodyPr/>
        <a:lstStyle/>
        <a:p>
          <a:endParaRPr lang="es-ES" sz="1100">
            <a:latin typeface="Garamond" panose="02020404030301010803" pitchFamily="18" charset="0"/>
          </a:endParaRPr>
        </a:p>
      </dgm:t>
    </dgm:pt>
    <dgm:pt modelId="{2146E7B6-EA8C-4D0F-8975-4130E85412DD}" type="sibTrans" cxnId="{32D2ADE2-3E7E-4D75-A85C-2713ED8BD900}">
      <dgm:prSet/>
      <dgm:spPr/>
      <dgm:t>
        <a:bodyPr/>
        <a:lstStyle/>
        <a:p>
          <a:endParaRPr lang="es-ES" sz="1100">
            <a:latin typeface="Garamond" panose="02020404030301010803" pitchFamily="18" charset="0"/>
          </a:endParaRPr>
        </a:p>
      </dgm:t>
    </dgm:pt>
    <dgm:pt modelId="{79D4E569-A953-4DC6-BE9D-FBFD1050696E}">
      <dgm:prSet phldrT="[Texto]" custT="1"/>
      <dgm:spPr/>
      <dgm:t>
        <a:bodyPr/>
        <a:lstStyle/>
        <a:p>
          <a:r>
            <a:rPr lang="es-ES" sz="1100" dirty="0"/>
            <a:t>Disociación-desprendimiento</a:t>
          </a:r>
          <a:endParaRPr lang="es-ES" sz="1100" dirty="0">
            <a:latin typeface="Garamond" panose="02020404030301010803" pitchFamily="18" charset="0"/>
          </a:endParaRPr>
        </a:p>
      </dgm:t>
    </dgm:pt>
    <dgm:pt modelId="{2DE96CA1-59E3-4AD1-AE93-4299E1FA2123}" type="parTrans" cxnId="{E1635334-9248-4E5C-B4BD-EDDDFCB1C454}">
      <dgm:prSet/>
      <dgm:spPr/>
      <dgm:t>
        <a:bodyPr/>
        <a:lstStyle/>
        <a:p>
          <a:endParaRPr lang="es-ES" sz="1100">
            <a:latin typeface="Garamond" panose="02020404030301010803" pitchFamily="18" charset="0"/>
          </a:endParaRPr>
        </a:p>
      </dgm:t>
    </dgm:pt>
    <dgm:pt modelId="{54741186-4F3E-422A-B475-BA1588DB320D}" type="sibTrans" cxnId="{E1635334-9248-4E5C-B4BD-EDDDFCB1C454}">
      <dgm:prSet/>
      <dgm:spPr/>
      <dgm:t>
        <a:bodyPr/>
        <a:lstStyle/>
        <a:p>
          <a:endParaRPr lang="es-ES" sz="1100">
            <a:latin typeface="Garamond" panose="02020404030301010803" pitchFamily="18" charset="0"/>
          </a:endParaRPr>
        </a:p>
      </dgm:t>
    </dgm:pt>
    <dgm:pt modelId="{0827BC1C-DFB1-4686-AB40-55D10E62DB76}">
      <dgm:prSet phldrT="[Texto]" custT="1"/>
      <dgm:spPr/>
      <dgm:t>
        <a:bodyPr/>
        <a:lstStyle/>
        <a:p>
          <a:r>
            <a:rPr lang="es-ES" sz="1100" dirty="0">
              <a:latin typeface="Garamond" panose="02020404030301010803" pitchFamily="18" charset="0"/>
            </a:rPr>
            <a:t>Evitación</a:t>
          </a:r>
        </a:p>
      </dgm:t>
    </dgm:pt>
    <dgm:pt modelId="{89F4D9CB-6DEB-4D50-804D-EDEA99E51656}" type="parTrans" cxnId="{CF2CA799-9772-4CFA-902E-4ACBCC459479}">
      <dgm:prSet/>
      <dgm:spPr/>
      <dgm:t>
        <a:bodyPr/>
        <a:lstStyle/>
        <a:p>
          <a:endParaRPr lang="es-ES" sz="1100">
            <a:latin typeface="Garamond" panose="02020404030301010803" pitchFamily="18" charset="0"/>
          </a:endParaRPr>
        </a:p>
      </dgm:t>
    </dgm:pt>
    <dgm:pt modelId="{B05F0F91-E0BA-4AB3-9CD9-DDE700C64490}" type="sibTrans" cxnId="{CF2CA799-9772-4CFA-902E-4ACBCC459479}">
      <dgm:prSet/>
      <dgm:spPr/>
      <dgm:t>
        <a:bodyPr/>
        <a:lstStyle/>
        <a:p>
          <a:endParaRPr lang="es-ES" sz="1100">
            <a:latin typeface="Garamond" panose="02020404030301010803" pitchFamily="18" charset="0"/>
          </a:endParaRPr>
        </a:p>
      </dgm:t>
    </dgm:pt>
    <dgm:pt modelId="{9C3F8452-0C4A-4737-B6C2-29405D15D279}" type="pres">
      <dgm:prSet presAssocID="{66812CDF-2BAD-4C0C-BF76-19344463BB77}" presName="Name0" presStyleCnt="0">
        <dgm:presLayoutVars>
          <dgm:chMax/>
          <dgm:chPref/>
          <dgm:dir/>
        </dgm:presLayoutVars>
      </dgm:prSet>
      <dgm:spPr/>
    </dgm:pt>
    <dgm:pt modelId="{DFCA97B3-B576-4AC5-824B-1AB5AEA223CC}" type="pres">
      <dgm:prSet presAssocID="{FD58DA2D-4943-4A6C-8E54-C62F5CE5614D}" presName="composite" presStyleCnt="0">
        <dgm:presLayoutVars>
          <dgm:chMax val="1"/>
          <dgm:chPref val="1"/>
        </dgm:presLayoutVars>
      </dgm:prSet>
      <dgm:spPr/>
    </dgm:pt>
    <dgm:pt modelId="{CCFBD430-6400-422B-A97A-3D68DA9AF277}" type="pres">
      <dgm:prSet presAssocID="{FD58DA2D-4943-4A6C-8E54-C62F5CE5614D}" presName="Accent" presStyleLbl="trAlignAcc1" presStyleIdx="0" presStyleCnt="9" custScaleX="113226">
        <dgm:presLayoutVars>
          <dgm:chMax val="0"/>
          <dgm:chPref val="0"/>
        </dgm:presLayoutVars>
      </dgm:prSet>
      <dgm:spPr/>
    </dgm:pt>
    <dgm:pt modelId="{23B3650A-B0FA-43D7-B556-9ACE415D2883}" type="pres">
      <dgm:prSet presAssocID="{FD58DA2D-4943-4A6C-8E54-C62F5CE5614D}" presName="Image" presStyleLbl="alignImgPlace1" presStyleIdx="0" presStyleCnt="9">
        <dgm:presLayoutVars>
          <dgm:chMax val="0"/>
          <dgm:chPref val="0"/>
        </dgm:presLayoutVars>
      </dgm:prSet>
      <dgm:spPr>
        <a:blipFill rotWithShape="1">
          <a:blip xmlns:r="http://schemas.openxmlformats.org/officeDocument/2006/relationships" r:embed="rId1"/>
          <a:stretch>
            <a:fillRect/>
          </a:stretch>
        </a:blipFill>
      </dgm:spPr>
    </dgm:pt>
    <dgm:pt modelId="{9BE8AC13-7571-4627-AF0C-2D607BCAAFD4}" type="pres">
      <dgm:prSet presAssocID="{FD58DA2D-4943-4A6C-8E54-C62F5CE5614D}" presName="ChildComposite" presStyleCnt="0"/>
      <dgm:spPr/>
    </dgm:pt>
    <dgm:pt modelId="{05B4FEB0-4180-46A0-8666-4FC848841887}" type="pres">
      <dgm:prSet presAssocID="{FD58DA2D-4943-4A6C-8E54-C62F5CE5614D}" presName="Child" presStyleLbl="node1" presStyleIdx="0" presStyleCnt="0">
        <dgm:presLayoutVars>
          <dgm:chMax val="0"/>
          <dgm:chPref val="0"/>
          <dgm:bulletEnabled val="1"/>
        </dgm:presLayoutVars>
      </dgm:prSet>
      <dgm:spPr/>
    </dgm:pt>
    <dgm:pt modelId="{98373948-CB92-4BC9-AC33-5701BBA90E88}" type="pres">
      <dgm:prSet presAssocID="{FD58DA2D-4943-4A6C-8E54-C62F5CE5614D}" presName="Parent" presStyleLbl="revTx" presStyleIdx="0" presStyleCnt="9">
        <dgm:presLayoutVars>
          <dgm:chMax val="1"/>
          <dgm:chPref val="0"/>
          <dgm:bulletEnabled val="1"/>
        </dgm:presLayoutVars>
      </dgm:prSet>
      <dgm:spPr/>
    </dgm:pt>
    <dgm:pt modelId="{EE0132B1-7428-4486-845B-DC72A26BAD24}" type="pres">
      <dgm:prSet presAssocID="{EA5ED4B1-9BC8-485F-B0D7-D6D190A7EB6F}" presName="sibTrans" presStyleCnt="0"/>
      <dgm:spPr/>
    </dgm:pt>
    <dgm:pt modelId="{C179D647-D745-48D3-BA47-4BB785272F55}" type="pres">
      <dgm:prSet presAssocID="{0827BC1C-DFB1-4686-AB40-55D10E62DB76}" presName="composite" presStyleCnt="0">
        <dgm:presLayoutVars>
          <dgm:chMax val="1"/>
          <dgm:chPref val="1"/>
        </dgm:presLayoutVars>
      </dgm:prSet>
      <dgm:spPr/>
    </dgm:pt>
    <dgm:pt modelId="{95C7AE0C-0173-4C85-BCBE-EF4608B4D3D7}" type="pres">
      <dgm:prSet presAssocID="{0827BC1C-DFB1-4686-AB40-55D10E62DB76}" presName="Accent" presStyleLbl="trAlignAcc1" presStyleIdx="1" presStyleCnt="9" custScaleX="113226">
        <dgm:presLayoutVars>
          <dgm:chMax val="0"/>
          <dgm:chPref val="0"/>
        </dgm:presLayoutVars>
      </dgm:prSet>
      <dgm:spPr/>
    </dgm:pt>
    <dgm:pt modelId="{3DF0E636-7A5E-4D05-9D55-3DC05ED1767A}" type="pres">
      <dgm:prSet presAssocID="{0827BC1C-DFB1-4686-AB40-55D10E62DB76}" presName="Image" presStyleLbl="alignImgPlace1" presStyleIdx="1" presStyleCnt="9">
        <dgm:presLayoutVars>
          <dgm:chMax val="0"/>
          <dgm:chPref val="0"/>
        </dgm:presLayoutVars>
      </dgm:prSet>
      <dgm:spPr>
        <a:blipFill rotWithShape="1">
          <a:blip xmlns:r="http://schemas.openxmlformats.org/officeDocument/2006/relationships" r:embed="rId2"/>
          <a:stretch>
            <a:fillRect/>
          </a:stretch>
        </a:blipFill>
      </dgm:spPr>
    </dgm:pt>
    <dgm:pt modelId="{C7F5C99D-08E3-412C-8036-052E245DF132}" type="pres">
      <dgm:prSet presAssocID="{0827BC1C-DFB1-4686-AB40-55D10E62DB76}" presName="ChildComposite" presStyleCnt="0"/>
      <dgm:spPr/>
    </dgm:pt>
    <dgm:pt modelId="{C9279D3F-37C1-4BDC-A9CA-62EBF24F47EC}" type="pres">
      <dgm:prSet presAssocID="{0827BC1C-DFB1-4686-AB40-55D10E62DB76}" presName="Child" presStyleLbl="node1" presStyleIdx="0" presStyleCnt="0">
        <dgm:presLayoutVars>
          <dgm:chMax val="0"/>
          <dgm:chPref val="0"/>
          <dgm:bulletEnabled val="1"/>
        </dgm:presLayoutVars>
      </dgm:prSet>
      <dgm:spPr/>
    </dgm:pt>
    <dgm:pt modelId="{6C0259EC-B5F0-4D8D-9D10-EA205A3135E8}" type="pres">
      <dgm:prSet presAssocID="{0827BC1C-DFB1-4686-AB40-55D10E62DB76}" presName="Parent" presStyleLbl="revTx" presStyleIdx="1" presStyleCnt="9">
        <dgm:presLayoutVars>
          <dgm:chMax val="1"/>
          <dgm:chPref val="0"/>
          <dgm:bulletEnabled val="1"/>
        </dgm:presLayoutVars>
      </dgm:prSet>
      <dgm:spPr/>
    </dgm:pt>
    <dgm:pt modelId="{171A468B-44E1-4FE9-9185-E41DD7E878FD}" type="pres">
      <dgm:prSet presAssocID="{B05F0F91-E0BA-4AB3-9CD9-DDE700C64490}" presName="sibTrans" presStyleCnt="0"/>
      <dgm:spPr/>
    </dgm:pt>
    <dgm:pt modelId="{B9205C00-20E6-496D-926A-C2FF60930405}" type="pres">
      <dgm:prSet presAssocID="{A6CB7937-F48D-42E7-9868-2AE7BFE211DB}" presName="composite" presStyleCnt="0">
        <dgm:presLayoutVars>
          <dgm:chMax val="1"/>
          <dgm:chPref val="1"/>
        </dgm:presLayoutVars>
      </dgm:prSet>
      <dgm:spPr/>
    </dgm:pt>
    <dgm:pt modelId="{D4161E68-0866-4D40-B2C1-93EB3EC948C0}" type="pres">
      <dgm:prSet presAssocID="{A6CB7937-F48D-42E7-9868-2AE7BFE211DB}" presName="Accent" presStyleLbl="trAlignAcc1" presStyleIdx="2" presStyleCnt="9" custScaleX="113226">
        <dgm:presLayoutVars>
          <dgm:chMax val="0"/>
          <dgm:chPref val="0"/>
        </dgm:presLayoutVars>
      </dgm:prSet>
      <dgm:spPr/>
    </dgm:pt>
    <dgm:pt modelId="{522848E0-EAAA-46D6-AFAC-B4C10B6D4091}" type="pres">
      <dgm:prSet presAssocID="{A6CB7937-F48D-42E7-9868-2AE7BFE211DB}" presName="Image" presStyleLbl="alignImgPlace1" presStyleIdx="2" presStyleCnt="9">
        <dgm:presLayoutVars>
          <dgm:chMax val="0"/>
          <dgm:chPref val="0"/>
        </dgm:presLayoutVars>
      </dgm:prSet>
      <dgm:spPr>
        <a:blipFill rotWithShape="1">
          <a:blip xmlns:r="http://schemas.openxmlformats.org/officeDocument/2006/relationships" r:embed="rId3"/>
          <a:stretch>
            <a:fillRect/>
          </a:stretch>
        </a:blipFill>
      </dgm:spPr>
    </dgm:pt>
    <dgm:pt modelId="{FFB87EE7-F5C5-4056-B427-ADB9E562A0D6}" type="pres">
      <dgm:prSet presAssocID="{A6CB7937-F48D-42E7-9868-2AE7BFE211DB}" presName="ChildComposite" presStyleCnt="0"/>
      <dgm:spPr/>
    </dgm:pt>
    <dgm:pt modelId="{225DAE78-74DA-4FED-B693-0F13B08F72DD}" type="pres">
      <dgm:prSet presAssocID="{A6CB7937-F48D-42E7-9868-2AE7BFE211DB}" presName="Child" presStyleLbl="node1" presStyleIdx="0" presStyleCnt="0">
        <dgm:presLayoutVars>
          <dgm:chMax val="0"/>
          <dgm:chPref val="0"/>
          <dgm:bulletEnabled val="1"/>
        </dgm:presLayoutVars>
      </dgm:prSet>
      <dgm:spPr/>
    </dgm:pt>
    <dgm:pt modelId="{AFD111AC-9A3F-4FE4-9491-DD117C197800}" type="pres">
      <dgm:prSet presAssocID="{A6CB7937-F48D-42E7-9868-2AE7BFE211DB}" presName="Parent" presStyleLbl="revTx" presStyleIdx="2" presStyleCnt="9">
        <dgm:presLayoutVars>
          <dgm:chMax val="1"/>
          <dgm:chPref val="0"/>
          <dgm:bulletEnabled val="1"/>
        </dgm:presLayoutVars>
      </dgm:prSet>
      <dgm:spPr/>
    </dgm:pt>
    <dgm:pt modelId="{94207117-FEA5-449B-A217-BBAE379EE21F}" type="pres">
      <dgm:prSet presAssocID="{2146E7B6-EA8C-4D0F-8975-4130E85412DD}" presName="sibTrans" presStyleCnt="0"/>
      <dgm:spPr/>
    </dgm:pt>
    <dgm:pt modelId="{C3DB4080-B9EF-469D-9BF3-5636EAD0EAB6}" type="pres">
      <dgm:prSet presAssocID="{334702C6-A65E-4685-BD1F-9F62DDBDDD18}" presName="composite" presStyleCnt="0">
        <dgm:presLayoutVars>
          <dgm:chMax val="1"/>
          <dgm:chPref val="1"/>
        </dgm:presLayoutVars>
      </dgm:prSet>
      <dgm:spPr/>
    </dgm:pt>
    <dgm:pt modelId="{445F0132-8DB2-48B1-AE85-29E102276817}" type="pres">
      <dgm:prSet presAssocID="{334702C6-A65E-4685-BD1F-9F62DDBDDD18}" presName="Accent" presStyleLbl="trAlignAcc1" presStyleIdx="3" presStyleCnt="9" custScaleX="113226">
        <dgm:presLayoutVars>
          <dgm:chMax val="0"/>
          <dgm:chPref val="0"/>
        </dgm:presLayoutVars>
      </dgm:prSet>
      <dgm:spPr/>
    </dgm:pt>
    <dgm:pt modelId="{53D8DFBF-42A3-4AA2-9D9F-4301F44A8B69}" type="pres">
      <dgm:prSet presAssocID="{334702C6-A65E-4685-BD1F-9F62DDBDDD18}" presName="Image" presStyleLbl="alignImgPlace1" presStyleIdx="3" presStyleCnt="9">
        <dgm:presLayoutVars>
          <dgm:chMax val="0"/>
          <dgm:chPref val="0"/>
        </dgm:presLayoutVars>
      </dgm:prSet>
      <dgm:spPr>
        <a:blipFill>
          <a:blip xmlns:r="http://schemas.openxmlformats.org/officeDocument/2006/relationships" r:embed="rId4" cstate="hq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t="-26000" b="-26000"/>
          </a:stretch>
        </a:blipFill>
      </dgm:spPr>
    </dgm:pt>
    <dgm:pt modelId="{3DD3D526-4DF3-4ACC-BDD9-61CC9FFFAE01}" type="pres">
      <dgm:prSet presAssocID="{334702C6-A65E-4685-BD1F-9F62DDBDDD18}" presName="ChildComposite" presStyleCnt="0"/>
      <dgm:spPr/>
    </dgm:pt>
    <dgm:pt modelId="{5C35A652-7D85-4A8D-BCB4-4304B5B6AB0D}" type="pres">
      <dgm:prSet presAssocID="{334702C6-A65E-4685-BD1F-9F62DDBDDD18}" presName="Child" presStyleLbl="node1" presStyleIdx="0" presStyleCnt="0">
        <dgm:presLayoutVars>
          <dgm:chMax val="0"/>
          <dgm:chPref val="0"/>
          <dgm:bulletEnabled val="1"/>
        </dgm:presLayoutVars>
      </dgm:prSet>
      <dgm:spPr/>
    </dgm:pt>
    <dgm:pt modelId="{000D2AF1-D012-47C9-87DE-9AD1277FC141}" type="pres">
      <dgm:prSet presAssocID="{334702C6-A65E-4685-BD1F-9F62DDBDDD18}" presName="Parent" presStyleLbl="revTx" presStyleIdx="3" presStyleCnt="9">
        <dgm:presLayoutVars>
          <dgm:chMax val="1"/>
          <dgm:chPref val="0"/>
          <dgm:bulletEnabled val="1"/>
        </dgm:presLayoutVars>
      </dgm:prSet>
      <dgm:spPr/>
    </dgm:pt>
    <dgm:pt modelId="{1A3C02AF-695B-4127-A6F9-7575E54FBB41}" type="pres">
      <dgm:prSet presAssocID="{C6C910CF-759C-4784-BAB5-439391F7C8CD}" presName="sibTrans" presStyleCnt="0"/>
      <dgm:spPr/>
    </dgm:pt>
    <dgm:pt modelId="{830ECD0D-E4FB-46D5-9AFD-323C562BAE8F}" type="pres">
      <dgm:prSet presAssocID="{47B357B7-4099-423D-B94B-698AE67465AC}" presName="composite" presStyleCnt="0">
        <dgm:presLayoutVars>
          <dgm:chMax val="1"/>
          <dgm:chPref val="1"/>
        </dgm:presLayoutVars>
      </dgm:prSet>
      <dgm:spPr/>
    </dgm:pt>
    <dgm:pt modelId="{D40B5840-FE6E-4CAB-95B9-4BC8E878DA70}" type="pres">
      <dgm:prSet presAssocID="{47B357B7-4099-423D-B94B-698AE67465AC}" presName="Accent" presStyleLbl="trAlignAcc1" presStyleIdx="4" presStyleCnt="9" custScaleX="113226">
        <dgm:presLayoutVars>
          <dgm:chMax val="0"/>
          <dgm:chPref val="0"/>
        </dgm:presLayoutVars>
      </dgm:prSet>
      <dgm:spPr/>
    </dgm:pt>
    <dgm:pt modelId="{BE947F06-E0ED-42CD-AB33-5A3C671BB1DA}" type="pres">
      <dgm:prSet presAssocID="{47B357B7-4099-423D-B94B-698AE67465AC}" presName="Image" presStyleLbl="alignImgPlace1" presStyleIdx="4" presStyleCnt="9">
        <dgm:presLayoutVars>
          <dgm:chMax val="0"/>
          <dgm:chPref val="0"/>
        </dgm:presLayoutVars>
      </dgm:prSet>
      <dgm:spPr>
        <a:blipFill rotWithShape="1">
          <a:blip xmlns:r="http://schemas.openxmlformats.org/officeDocument/2006/relationships" r:embed="rId6">
            <a:extLst>
              <a:ext uri="{BEBA8EAE-BF5A-486C-A8C5-ECC9F3942E4B}">
                <a14:imgProps xmlns:a14="http://schemas.microsoft.com/office/drawing/2010/main">
                  <a14:imgLayer r:embed="rId7">
                    <a14:imgEffect>
                      <a14:sharpenSoften amount="50000"/>
                    </a14:imgEffect>
                    <a14:imgEffect>
                      <a14:colorTemperature colorTemp="6058"/>
                    </a14:imgEffect>
                    <a14:imgEffect>
                      <a14:saturation sat="0"/>
                    </a14:imgEffect>
                    <a14:imgEffect>
                      <a14:brightnessContrast contrast="-20000"/>
                    </a14:imgEffect>
                  </a14:imgLayer>
                </a14:imgProps>
              </a:ext>
            </a:extLst>
          </a:blip>
          <a:stretch>
            <a:fillRect/>
          </a:stretch>
        </a:blipFill>
      </dgm:spPr>
    </dgm:pt>
    <dgm:pt modelId="{52F4AEB4-1BBD-4515-A49A-544DD582C8C6}" type="pres">
      <dgm:prSet presAssocID="{47B357B7-4099-423D-B94B-698AE67465AC}" presName="ChildComposite" presStyleCnt="0"/>
      <dgm:spPr/>
    </dgm:pt>
    <dgm:pt modelId="{C26DECDF-4EE6-4200-802F-28BD1E24D5BF}" type="pres">
      <dgm:prSet presAssocID="{47B357B7-4099-423D-B94B-698AE67465AC}" presName="Child" presStyleLbl="node1" presStyleIdx="0" presStyleCnt="0">
        <dgm:presLayoutVars>
          <dgm:chMax val="0"/>
          <dgm:chPref val="0"/>
          <dgm:bulletEnabled val="1"/>
        </dgm:presLayoutVars>
      </dgm:prSet>
      <dgm:spPr/>
    </dgm:pt>
    <dgm:pt modelId="{E9A6CA48-070E-4698-B25F-5A1D95F422F0}" type="pres">
      <dgm:prSet presAssocID="{47B357B7-4099-423D-B94B-698AE67465AC}" presName="Parent" presStyleLbl="revTx" presStyleIdx="4" presStyleCnt="9">
        <dgm:presLayoutVars>
          <dgm:chMax val="1"/>
          <dgm:chPref val="0"/>
          <dgm:bulletEnabled val="1"/>
        </dgm:presLayoutVars>
      </dgm:prSet>
      <dgm:spPr/>
    </dgm:pt>
    <dgm:pt modelId="{FD157F0D-54E5-4989-A186-CDE68397F70D}" type="pres">
      <dgm:prSet presAssocID="{A87EEB55-B46A-48AC-922D-7CF37248C1A0}" presName="sibTrans" presStyleCnt="0"/>
      <dgm:spPr/>
    </dgm:pt>
    <dgm:pt modelId="{EDED820B-B573-4EA1-9D52-C71C60894F64}" type="pres">
      <dgm:prSet presAssocID="{C2FA70CB-3369-4839-BDC8-658FC1AD7B9B}" presName="composite" presStyleCnt="0">
        <dgm:presLayoutVars>
          <dgm:chMax val="1"/>
          <dgm:chPref val="1"/>
        </dgm:presLayoutVars>
      </dgm:prSet>
      <dgm:spPr/>
    </dgm:pt>
    <dgm:pt modelId="{245DE718-8701-443B-9099-904AFAC71200}" type="pres">
      <dgm:prSet presAssocID="{C2FA70CB-3369-4839-BDC8-658FC1AD7B9B}" presName="Accent" presStyleLbl="trAlignAcc1" presStyleIdx="5" presStyleCnt="9" custScaleX="113226">
        <dgm:presLayoutVars>
          <dgm:chMax val="0"/>
          <dgm:chPref val="0"/>
        </dgm:presLayoutVars>
      </dgm:prSet>
      <dgm:spPr/>
    </dgm:pt>
    <dgm:pt modelId="{DC3AC877-F9C0-41FE-95D4-832E69F96116}" type="pres">
      <dgm:prSet presAssocID="{C2FA70CB-3369-4839-BDC8-658FC1AD7B9B}" presName="Image" presStyleLbl="alignImgPlace1" presStyleIdx="5" presStyleCnt="9">
        <dgm:presLayoutVars>
          <dgm:chMax val="0"/>
          <dgm:chPref val="0"/>
        </dgm:presLayoutVars>
      </dgm:prSet>
      <dgm:spPr>
        <a:blipFill rotWithShape="1">
          <a:blip xmlns:r="http://schemas.openxmlformats.org/officeDocument/2006/relationships"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a:blipFill>
      </dgm:spPr>
    </dgm:pt>
    <dgm:pt modelId="{47F6DA02-EB32-40BC-B431-C8116FBA5310}" type="pres">
      <dgm:prSet presAssocID="{C2FA70CB-3369-4839-BDC8-658FC1AD7B9B}" presName="ChildComposite" presStyleCnt="0"/>
      <dgm:spPr/>
    </dgm:pt>
    <dgm:pt modelId="{141D299D-4947-4C24-857B-4F88C33AE78E}" type="pres">
      <dgm:prSet presAssocID="{C2FA70CB-3369-4839-BDC8-658FC1AD7B9B}" presName="Child" presStyleLbl="node1" presStyleIdx="0" presStyleCnt="0">
        <dgm:presLayoutVars>
          <dgm:chMax val="0"/>
          <dgm:chPref val="0"/>
          <dgm:bulletEnabled val="1"/>
        </dgm:presLayoutVars>
      </dgm:prSet>
      <dgm:spPr/>
    </dgm:pt>
    <dgm:pt modelId="{17228C59-44F2-4593-A825-A2EF5D55539A}" type="pres">
      <dgm:prSet presAssocID="{C2FA70CB-3369-4839-BDC8-658FC1AD7B9B}" presName="Parent" presStyleLbl="revTx" presStyleIdx="5" presStyleCnt="9">
        <dgm:presLayoutVars>
          <dgm:chMax val="1"/>
          <dgm:chPref val="0"/>
          <dgm:bulletEnabled val="1"/>
        </dgm:presLayoutVars>
      </dgm:prSet>
      <dgm:spPr/>
    </dgm:pt>
    <dgm:pt modelId="{6651D1C3-73AE-4210-9C69-25BD0535EAE2}" type="pres">
      <dgm:prSet presAssocID="{458D8178-0FFC-4862-86DC-678F7E58C108}" presName="sibTrans" presStyleCnt="0"/>
      <dgm:spPr/>
    </dgm:pt>
    <dgm:pt modelId="{2253F69B-DF65-4F89-9E12-AE297CDBE88A}" type="pres">
      <dgm:prSet presAssocID="{AC5D29A4-88E2-49A9-9CFA-AD3DC13FD336}" presName="composite" presStyleCnt="0">
        <dgm:presLayoutVars>
          <dgm:chMax val="1"/>
          <dgm:chPref val="1"/>
        </dgm:presLayoutVars>
      </dgm:prSet>
      <dgm:spPr/>
    </dgm:pt>
    <dgm:pt modelId="{FD567C8F-DB39-4D2D-9090-87741D9B2588}" type="pres">
      <dgm:prSet presAssocID="{AC5D29A4-88E2-49A9-9CFA-AD3DC13FD336}" presName="Accent" presStyleLbl="trAlignAcc1" presStyleIdx="6" presStyleCnt="9" custScaleX="113226">
        <dgm:presLayoutVars>
          <dgm:chMax val="0"/>
          <dgm:chPref val="0"/>
        </dgm:presLayoutVars>
      </dgm:prSet>
      <dgm:spPr/>
    </dgm:pt>
    <dgm:pt modelId="{B84DC2AD-5F6D-49DC-8B0C-4FCCE442C42D}" type="pres">
      <dgm:prSet presAssocID="{AC5D29A4-88E2-49A9-9CFA-AD3DC13FD336}" presName="Image" presStyleLbl="alignImgPlace1" presStyleIdx="6" presStyleCnt="9">
        <dgm:presLayoutVars>
          <dgm:chMax val="0"/>
          <dgm:chPref val="0"/>
        </dgm:presLayoutVars>
      </dgm:prSet>
      <dgm:spPr>
        <a:blipFill>
          <a:blip xmlns:r="http://schemas.openxmlformats.org/officeDocument/2006/relationships" r:embed="rId10" cstate="print">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t="-26000" b="-26000"/>
          </a:stretch>
        </a:blipFill>
      </dgm:spPr>
    </dgm:pt>
    <dgm:pt modelId="{6AF621D0-95F6-4F70-8AEB-62BC205C12E0}" type="pres">
      <dgm:prSet presAssocID="{AC5D29A4-88E2-49A9-9CFA-AD3DC13FD336}" presName="ChildComposite" presStyleCnt="0"/>
      <dgm:spPr/>
    </dgm:pt>
    <dgm:pt modelId="{5CB12786-9939-419B-806A-6F564E2B161F}" type="pres">
      <dgm:prSet presAssocID="{AC5D29A4-88E2-49A9-9CFA-AD3DC13FD336}" presName="Child" presStyleLbl="node1" presStyleIdx="0" presStyleCnt="0">
        <dgm:presLayoutVars>
          <dgm:chMax val="0"/>
          <dgm:chPref val="0"/>
          <dgm:bulletEnabled val="1"/>
        </dgm:presLayoutVars>
      </dgm:prSet>
      <dgm:spPr/>
    </dgm:pt>
    <dgm:pt modelId="{21014D43-C644-46D5-A3CF-DEA65CEA1DA9}" type="pres">
      <dgm:prSet presAssocID="{AC5D29A4-88E2-49A9-9CFA-AD3DC13FD336}" presName="Parent" presStyleLbl="revTx" presStyleIdx="6" presStyleCnt="9">
        <dgm:presLayoutVars>
          <dgm:chMax val="1"/>
          <dgm:chPref val="0"/>
          <dgm:bulletEnabled val="1"/>
        </dgm:presLayoutVars>
      </dgm:prSet>
      <dgm:spPr/>
    </dgm:pt>
    <dgm:pt modelId="{028BB704-9BCB-4296-B7B7-522E3CFD3C20}" type="pres">
      <dgm:prSet presAssocID="{06FEB782-6562-47D6-A430-8779EEA7D762}" presName="sibTrans" presStyleCnt="0"/>
      <dgm:spPr/>
    </dgm:pt>
    <dgm:pt modelId="{71509CF0-B7A9-47D4-A30F-C953A03A63D1}" type="pres">
      <dgm:prSet presAssocID="{B1E5F9F7-29CD-4A61-854D-576398FA5133}" presName="composite" presStyleCnt="0">
        <dgm:presLayoutVars>
          <dgm:chMax val="1"/>
          <dgm:chPref val="1"/>
        </dgm:presLayoutVars>
      </dgm:prSet>
      <dgm:spPr/>
    </dgm:pt>
    <dgm:pt modelId="{6609FF64-D9E8-48CC-9653-5AEF42EB1712}" type="pres">
      <dgm:prSet presAssocID="{B1E5F9F7-29CD-4A61-854D-576398FA5133}" presName="Accent" presStyleLbl="trAlignAcc1" presStyleIdx="7" presStyleCnt="9" custScaleX="113226">
        <dgm:presLayoutVars>
          <dgm:chMax val="0"/>
          <dgm:chPref val="0"/>
        </dgm:presLayoutVars>
      </dgm:prSet>
      <dgm:spPr/>
    </dgm:pt>
    <dgm:pt modelId="{0692BA19-5D1E-40C5-A653-6EE6296A54AC}" type="pres">
      <dgm:prSet presAssocID="{B1E5F9F7-29CD-4A61-854D-576398FA5133}" presName="Image" presStyleLbl="alignImgPlace1" presStyleIdx="7" presStyleCnt="9">
        <dgm:presLayoutVars>
          <dgm:chMax val="0"/>
          <dgm:chPref val="0"/>
        </dgm:presLayoutVars>
      </dgm:prSet>
      <dgm:spPr>
        <a:blipFill>
          <a:blip xmlns:r="http://schemas.openxmlformats.org/officeDocument/2006/relationships" r:embed="rId12" cstate="print">
            <a:grayscl/>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t="-9000" b="-9000"/>
          </a:stretch>
        </a:blipFill>
      </dgm:spPr>
    </dgm:pt>
    <dgm:pt modelId="{7ADEDC1F-675D-4CFF-AD96-AFA82621F9DE}" type="pres">
      <dgm:prSet presAssocID="{B1E5F9F7-29CD-4A61-854D-576398FA5133}" presName="ChildComposite" presStyleCnt="0"/>
      <dgm:spPr/>
    </dgm:pt>
    <dgm:pt modelId="{0695444B-129C-48B5-9802-DF7F72252685}" type="pres">
      <dgm:prSet presAssocID="{B1E5F9F7-29CD-4A61-854D-576398FA5133}" presName="Child" presStyleLbl="node1" presStyleIdx="0" presStyleCnt="0">
        <dgm:presLayoutVars>
          <dgm:chMax val="0"/>
          <dgm:chPref val="0"/>
          <dgm:bulletEnabled val="1"/>
        </dgm:presLayoutVars>
      </dgm:prSet>
      <dgm:spPr/>
    </dgm:pt>
    <dgm:pt modelId="{85C4834D-7665-4276-9EAE-A840B02D160F}" type="pres">
      <dgm:prSet presAssocID="{B1E5F9F7-29CD-4A61-854D-576398FA5133}" presName="Parent" presStyleLbl="revTx" presStyleIdx="7" presStyleCnt="9" custScaleX="115741">
        <dgm:presLayoutVars>
          <dgm:chMax val="1"/>
          <dgm:chPref val="0"/>
          <dgm:bulletEnabled val="1"/>
        </dgm:presLayoutVars>
      </dgm:prSet>
      <dgm:spPr/>
    </dgm:pt>
    <dgm:pt modelId="{8BCC4EC5-B45F-4E38-9234-287E149E6DA1}" type="pres">
      <dgm:prSet presAssocID="{1C5BC377-E8F2-41F1-AB3E-1DE76D8F63A5}" presName="sibTrans" presStyleCnt="0"/>
      <dgm:spPr/>
    </dgm:pt>
    <dgm:pt modelId="{6141CA1F-E02A-4470-A8D6-5E1D83D98A17}" type="pres">
      <dgm:prSet presAssocID="{79D4E569-A953-4DC6-BE9D-FBFD1050696E}" presName="composite" presStyleCnt="0">
        <dgm:presLayoutVars>
          <dgm:chMax val="1"/>
          <dgm:chPref val="1"/>
        </dgm:presLayoutVars>
      </dgm:prSet>
      <dgm:spPr/>
    </dgm:pt>
    <dgm:pt modelId="{596ADF66-1AB5-4340-BB12-9CC2D655F922}" type="pres">
      <dgm:prSet presAssocID="{79D4E569-A953-4DC6-BE9D-FBFD1050696E}" presName="Accent" presStyleLbl="trAlignAcc1" presStyleIdx="8" presStyleCnt="9" custScaleX="113226">
        <dgm:presLayoutVars>
          <dgm:chMax val="0"/>
          <dgm:chPref val="0"/>
        </dgm:presLayoutVars>
      </dgm:prSet>
      <dgm:spPr/>
    </dgm:pt>
    <dgm:pt modelId="{FE86207C-BFE7-4D80-8D16-6B9AC59BF0BE}" type="pres">
      <dgm:prSet presAssocID="{79D4E569-A953-4DC6-BE9D-FBFD1050696E}" presName="Image" presStyleLbl="alignImgPlace1" presStyleIdx="8" presStyleCnt="9">
        <dgm:presLayoutVars>
          <dgm:chMax val="0"/>
          <dgm:chPref val="0"/>
        </dgm:presLayoutVars>
      </dgm:prSet>
      <dgm:spPr>
        <a:blipFill>
          <a:blip xmlns:r="http://schemas.openxmlformats.org/officeDocument/2006/relationships" r:embed="rId14" cstate="print">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l="-9000" r="-9000"/>
          </a:stretch>
        </a:blipFill>
      </dgm:spPr>
    </dgm:pt>
    <dgm:pt modelId="{FBBCB283-5EDC-48AB-92AC-7EC5BA8AF4CD}" type="pres">
      <dgm:prSet presAssocID="{79D4E569-A953-4DC6-BE9D-FBFD1050696E}" presName="ChildComposite" presStyleCnt="0"/>
      <dgm:spPr/>
    </dgm:pt>
    <dgm:pt modelId="{B0A98799-73ED-4917-8AB1-AA386E05BCF1}" type="pres">
      <dgm:prSet presAssocID="{79D4E569-A953-4DC6-BE9D-FBFD1050696E}" presName="Child" presStyleLbl="node1" presStyleIdx="0" presStyleCnt="0">
        <dgm:presLayoutVars>
          <dgm:chMax val="0"/>
          <dgm:chPref val="0"/>
          <dgm:bulletEnabled val="1"/>
        </dgm:presLayoutVars>
      </dgm:prSet>
      <dgm:spPr/>
    </dgm:pt>
    <dgm:pt modelId="{596018E7-8517-42B9-BFAA-6A59086F4CAD}" type="pres">
      <dgm:prSet presAssocID="{79D4E569-A953-4DC6-BE9D-FBFD1050696E}" presName="Parent" presStyleLbl="revTx" presStyleIdx="8" presStyleCnt="9">
        <dgm:presLayoutVars>
          <dgm:chMax val="1"/>
          <dgm:chPref val="0"/>
          <dgm:bulletEnabled val="1"/>
        </dgm:presLayoutVars>
      </dgm:prSet>
      <dgm:spPr/>
    </dgm:pt>
  </dgm:ptLst>
  <dgm:cxnLst>
    <dgm:cxn modelId="{03FE9001-DE1F-4038-8374-40C4BF7FC2C0}" type="presOf" srcId="{C2FA70CB-3369-4839-BDC8-658FC1AD7B9B}" destId="{17228C59-44F2-4593-A825-A2EF5D55539A}" srcOrd="0" destOrd="0" presId="urn:microsoft.com/office/officeart/2008/layout/CaptionedPictures"/>
    <dgm:cxn modelId="{6D9D3203-D104-4275-B3ED-47F38755DD0E}" type="presOf" srcId="{AC5D29A4-88E2-49A9-9CFA-AD3DC13FD336}" destId="{21014D43-C644-46D5-A3CF-DEA65CEA1DA9}" srcOrd="0" destOrd="0" presId="urn:microsoft.com/office/officeart/2008/layout/CaptionedPictures"/>
    <dgm:cxn modelId="{4306A016-5CA5-4518-8452-DA3EAB58226B}" srcId="{66812CDF-2BAD-4C0C-BF76-19344463BB77}" destId="{FD58DA2D-4943-4A6C-8E54-C62F5CE5614D}" srcOrd="0" destOrd="0" parTransId="{B0A2FD87-4731-4932-BFB6-0D2C91C3C540}" sibTransId="{EA5ED4B1-9BC8-485F-B0D7-D6D190A7EB6F}"/>
    <dgm:cxn modelId="{605AEA24-FC21-4DFF-9922-9FA780A40E5E}" type="presOf" srcId="{47B357B7-4099-423D-B94B-698AE67465AC}" destId="{E9A6CA48-070E-4698-B25F-5A1D95F422F0}" srcOrd="0" destOrd="0" presId="urn:microsoft.com/office/officeart/2008/layout/CaptionedPictures"/>
    <dgm:cxn modelId="{E1635334-9248-4E5C-B4BD-EDDDFCB1C454}" srcId="{66812CDF-2BAD-4C0C-BF76-19344463BB77}" destId="{79D4E569-A953-4DC6-BE9D-FBFD1050696E}" srcOrd="8" destOrd="0" parTransId="{2DE96CA1-59E3-4AD1-AE93-4299E1FA2123}" sibTransId="{54741186-4F3E-422A-B475-BA1588DB320D}"/>
    <dgm:cxn modelId="{5C8C5B5C-C8F1-433E-8611-B748C25F3C68}" srcId="{66812CDF-2BAD-4C0C-BF76-19344463BB77}" destId="{334702C6-A65E-4685-BD1F-9F62DDBDDD18}" srcOrd="3" destOrd="0" parTransId="{61957A3B-0241-459D-8DE4-E9A269A2C7C6}" sibTransId="{C6C910CF-759C-4784-BAB5-439391F7C8CD}"/>
    <dgm:cxn modelId="{AF619A43-4D3C-42BF-AF93-F0D8D9FB180F}" type="presOf" srcId="{B1E5F9F7-29CD-4A61-854D-576398FA5133}" destId="{85C4834D-7665-4276-9EAE-A840B02D160F}" srcOrd="0" destOrd="0" presId="urn:microsoft.com/office/officeart/2008/layout/CaptionedPictures"/>
    <dgm:cxn modelId="{E86A5259-D121-4249-85A5-3806CC37E83D}" type="presOf" srcId="{334702C6-A65E-4685-BD1F-9F62DDBDDD18}" destId="{000D2AF1-D012-47C9-87DE-9AD1277FC141}" srcOrd="0" destOrd="0" presId="urn:microsoft.com/office/officeart/2008/layout/CaptionedPictures"/>
    <dgm:cxn modelId="{CF2CA799-9772-4CFA-902E-4ACBCC459479}" srcId="{66812CDF-2BAD-4C0C-BF76-19344463BB77}" destId="{0827BC1C-DFB1-4686-AB40-55D10E62DB76}" srcOrd="1" destOrd="0" parTransId="{89F4D9CB-6DEB-4D50-804D-EDEA99E51656}" sibTransId="{B05F0F91-E0BA-4AB3-9CD9-DDE700C64490}"/>
    <dgm:cxn modelId="{75AD049B-6E2B-447D-A2C3-034D0F0D027E}" type="presOf" srcId="{FD58DA2D-4943-4A6C-8E54-C62F5CE5614D}" destId="{98373948-CB92-4BC9-AC33-5701BBA90E88}" srcOrd="0" destOrd="0" presId="urn:microsoft.com/office/officeart/2008/layout/CaptionedPictures"/>
    <dgm:cxn modelId="{FB9C15AF-AE02-4080-82A4-73E3357A7A3C}" type="presOf" srcId="{79D4E569-A953-4DC6-BE9D-FBFD1050696E}" destId="{596018E7-8517-42B9-BFAA-6A59086F4CAD}" srcOrd="0" destOrd="0" presId="urn:microsoft.com/office/officeart/2008/layout/CaptionedPictures"/>
    <dgm:cxn modelId="{6E9214C9-678E-4E26-BF12-27F1AB9AF913}" srcId="{66812CDF-2BAD-4C0C-BF76-19344463BB77}" destId="{AC5D29A4-88E2-49A9-9CFA-AD3DC13FD336}" srcOrd="6" destOrd="0" parTransId="{01160E4E-BFB3-4C32-A020-6EFB6C608B8A}" sibTransId="{06FEB782-6562-47D6-A430-8779EEA7D762}"/>
    <dgm:cxn modelId="{AD450AD0-FB27-43EA-B13F-E9DDF9EDC759}" srcId="{66812CDF-2BAD-4C0C-BF76-19344463BB77}" destId="{C2FA70CB-3369-4839-BDC8-658FC1AD7B9B}" srcOrd="5" destOrd="0" parTransId="{75C750AA-3EF2-49EA-8C20-F53FCD2153EE}" sibTransId="{458D8178-0FFC-4862-86DC-678F7E58C108}"/>
    <dgm:cxn modelId="{32D2ADE2-3E7E-4D75-A85C-2713ED8BD900}" srcId="{66812CDF-2BAD-4C0C-BF76-19344463BB77}" destId="{A6CB7937-F48D-42E7-9868-2AE7BFE211DB}" srcOrd="2" destOrd="0" parTransId="{874F48A5-374A-4761-B669-EE0E56DCCACC}" sibTransId="{2146E7B6-EA8C-4D0F-8975-4130E85412DD}"/>
    <dgm:cxn modelId="{6D47BAE7-7A3D-4739-94DD-04C247C6EAA7}" type="presOf" srcId="{0827BC1C-DFB1-4686-AB40-55D10E62DB76}" destId="{6C0259EC-B5F0-4D8D-9D10-EA205A3135E8}" srcOrd="0" destOrd="0" presId="urn:microsoft.com/office/officeart/2008/layout/CaptionedPictures"/>
    <dgm:cxn modelId="{0B9F29F5-A518-49D4-8745-1E5F316148F7}" type="presOf" srcId="{A6CB7937-F48D-42E7-9868-2AE7BFE211DB}" destId="{AFD111AC-9A3F-4FE4-9491-DD117C197800}" srcOrd="0" destOrd="0" presId="urn:microsoft.com/office/officeart/2008/layout/CaptionedPictures"/>
    <dgm:cxn modelId="{673E84F8-E148-4214-B69D-39F4215B06BA}" srcId="{66812CDF-2BAD-4C0C-BF76-19344463BB77}" destId="{47B357B7-4099-423D-B94B-698AE67465AC}" srcOrd="4" destOrd="0" parTransId="{65932F32-1EA9-450B-8105-C7F22D235B7B}" sibTransId="{A87EEB55-B46A-48AC-922D-7CF37248C1A0}"/>
    <dgm:cxn modelId="{A7E4D4F8-39C0-4ADF-862A-2ABDB7943D96}" type="presOf" srcId="{66812CDF-2BAD-4C0C-BF76-19344463BB77}" destId="{9C3F8452-0C4A-4737-B6C2-29405D15D279}" srcOrd="0" destOrd="0" presId="urn:microsoft.com/office/officeart/2008/layout/CaptionedPictures"/>
    <dgm:cxn modelId="{5175ADFC-642D-4A3E-8695-E2A83A200614}" srcId="{66812CDF-2BAD-4C0C-BF76-19344463BB77}" destId="{B1E5F9F7-29CD-4A61-854D-576398FA5133}" srcOrd="7" destOrd="0" parTransId="{FE7854B3-9869-42CC-A946-2A3A1E9D0796}" sibTransId="{1C5BC377-E8F2-41F1-AB3E-1DE76D8F63A5}"/>
    <dgm:cxn modelId="{302BF716-69CD-4851-BA15-A617231554A0}" type="presParOf" srcId="{9C3F8452-0C4A-4737-B6C2-29405D15D279}" destId="{DFCA97B3-B576-4AC5-824B-1AB5AEA223CC}" srcOrd="0" destOrd="0" presId="urn:microsoft.com/office/officeart/2008/layout/CaptionedPictures"/>
    <dgm:cxn modelId="{B4B8171A-E4B5-49D4-837B-24BC3168CCFC}" type="presParOf" srcId="{DFCA97B3-B576-4AC5-824B-1AB5AEA223CC}" destId="{CCFBD430-6400-422B-A97A-3D68DA9AF277}" srcOrd="0" destOrd="0" presId="urn:microsoft.com/office/officeart/2008/layout/CaptionedPictures"/>
    <dgm:cxn modelId="{2D4EACCB-AE58-4391-99C8-A047707C2D46}" type="presParOf" srcId="{DFCA97B3-B576-4AC5-824B-1AB5AEA223CC}" destId="{23B3650A-B0FA-43D7-B556-9ACE415D2883}" srcOrd="1" destOrd="0" presId="urn:microsoft.com/office/officeart/2008/layout/CaptionedPictures"/>
    <dgm:cxn modelId="{9E595D2A-8AA5-4428-9F00-DD59F9F3E5F9}" type="presParOf" srcId="{DFCA97B3-B576-4AC5-824B-1AB5AEA223CC}" destId="{9BE8AC13-7571-4627-AF0C-2D607BCAAFD4}" srcOrd="2" destOrd="0" presId="urn:microsoft.com/office/officeart/2008/layout/CaptionedPictures"/>
    <dgm:cxn modelId="{EB0DBBE3-E478-4469-A15C-14EDE6199727}" type="presParOf" srcId="{9BE8AC13-7571-4627-AF0C-2D607BCAAFD4}" destId="{05B4FEB0-4180-46A0-8666-4FC848841887}" srcOrd="0" destOrd="0" presId="urn:microsoft.com/office/officeart/2008/layout/CaptionedPictures"/>
    <dgm:cxn modelId="{01E6A5E9-F509-43AA-BFFE-36151DED920B}" type="presParOf" srcId="{9BE8AC13-7571-4627-AF0C-2D607BCAAFD4}" destId="{98373948-CB92-4BC9-AC33-5701BBA90E88}" srcOrd="1" destOrd="0" presId="urn:microsoft.com/office/officeart/2008/layout/CaptionedPictures"/>
    <dgm:cxn modelId="{74B89D6C-735E-4B4B-9314-690A41FEC82F}" type="presParOf" srcId="{9C3F8452-0C4A-4737-B6C2-29405D15D279}" destId="{EE0132B1-7428-4486-845B-DC72A26BAD24}" srcOrd="1" destOrd="0" presId="urn:microsoft.com/office/officeart/2008/layout/CaptionedPictures"/>
    <dgm:cxn modelId="{2CCC3DD2-CEB0-4929-B013-13E720C96313}" type="presParOf" srcId="{9C3F8452-0C4A-4737-B6C2-29405D15D279}" destId="{C179D647-D745-48D3-BA47-4BB785272F55}" srcOrd="2" destOrd="0" presId="urn:microsoft.com/office/officeart/2008/layout/CaptionedPictures"/>
    <dgm:cxn modelId="{CA70E291-36CC-4119-BC48-03672F778878}" type="presParOf" srcId="{C179D647-D745-48D3-BA47-4BB785272F55}" destId="{95C7AE0C-0173-4C85-BCBE-EF4608B4D3D7}" srcOrd="0" destOrd="0" presId="urn:microsoft.com/office/officeart/2008/layout/CaptionedPictures"/>
    <dgm:cxn modelId="{ED7D1947-A463-4638-9186-2164579CCCA5}" type="presParOf" srcId="{C179D647-D745-48D3-BA47-4BB785272F55}" destId="{3DF0E636-7A5E-4D05-9D55-3DC05ED1767A}" srcOrd="1" destOrd="0" presId="urn:microsoft.com/office/officeart/2008/layout/CaptionedPictures"/>
    <dgm:cxn modelId="{49A8AC1A-606E-4F9F-969C-FF84AD318FAC}" type="presParOf" srcId="{C179D647-D745-48D3-BA47-4BB785272F55}" destId="{C7F5C99D-08E3-412C-8036-052E245DF132}" srcOrd="2" destOrd="0" presId="urn:microsoft.com/office/officeart/2008/layout/CaptionedPictures"/>
    <dgm:cxn modelId="{70A735AC-7A78-4EAF-B976-51890F1EC77E}" type="presParOf" srcId="{C7F5C99D-08E3-412C-8036-052E245DF132}" destId="{C9279D3F-37C1-4BDC-A9CA-62EBF24F47EC}" srcOrd="0" destOrd="0" presId="urn:microsoft.com/office/officeart/2008/layout/CaptionedPictures"/>
    <dgm:cxn modelId="{9E7D7ECC-587F-4B86-B6BC-6DC310822577}" type="presParOf" srcId="{C7F5C99D-08E3-412C-8036-052E245DF132}" destId="{6C0259EC-B5F0-4D8D-9D10-EA205A3135E8}" srcOrd="1" destOrd="0" presId="urn:microsoft.com/office/officeart/2008/layout/CaptionedPictures"/>
    <dgm:cxn modelId="{1EBD879A-9203-4509-A487-5AA289F2C85E}" type="presParOf" srcId="{9C3F8452-0C4A-4737-B6C2-29405D15D279}" destId="{171A468B-44E1-4FE9-9185-E41DD7E878FD}" srcOrd="3" destOrd="0" presId="urn:microsoft.com/office/officeart/2008/layout/CaptionedPictures"/>
    <dgm:cxn modelId="{1DC7F0E2-9F7E-41C4-83FB-EF831085A057}" type="presParOf" srcId="{9C3F8452-0C4A-4737-B6C2-29405D15D279}" destId="{B9205C00-20E6-496D-926A-C2FF60930405}" srcOrd="4" destOrd="0" presId="urn:microsoft.com/office/officeart/2008/layout/CaptionedPictures"/>
    <dgm:cxn modelId="{D67FD0B6-C896-4D7E-926C-3DB4CD993548}" type="presParOf" srcId="{B9205C00-20E6-496D-926A-C2FF60930405}" destId="{D4161E68-0866-4D40-B2C1-93EB3EC948C0}" srcOrd="0" destOrd="0" presId="urn:microsoft.com/office/officeart/2008/layout/CaptionedPictures"/>
    <dgm:cxn modelId="{3A2CE4AD-A258-4C40-90FD-4D85D17B91E4}" type="presParOf" srcId="{B9205C00-20E6-496D-926A-C2FF60930405}" destId="{522848E0-EAAA-46D6-AFAC-B4C10B6D4091}" srcOrd="1" destOrd="0" presId="urn:microsoft.com/office/officeart/2008/layout/CaptionedPictures"/>
    <dgm:cxn modelId="{B9CC3178-EED2-4783-B4FF-A7B555608BD3}" type="presParOf" srcId="{B9205C00-20E6-496D-926A-C2FF60930405}" destId="{FFB87EE7-F5C5-4056-B427-ADB9E562A0D6}" srcOrd="2" destOrd="0" presId="urn:microsoft.com/office/officeart/2008/layout/CaptionedPictures"/>
    <dgm:cxn modelId="{306B93F5-D4C5-4990-8385-A7A9500CA047}" type="presParOf" srcId="{FFB87EE7-F5C5-4056-B427-ADB9E562A0D6}" destId="{225DAE78-74DA-4FED-B693-0F13B08F72DD}" srcOrd="0" destOrd="0" presId="urn:microsoft.com/office/officeart/2008/layout/CaptionedPictures"/>
    <dgm:cxn modelId="{7DC0F481-427A-4442-8666-BF413AF31FAC}" type="presParOf" srcId="{FFB87EE7-F5C5-4056-B427-ADB9E562A0D6}" destId="{AFD111AC-9A3F-4FE4-9491-DD117C197800}" srcOrd="1" destOrd="0" presId="urn:microsoft.com/office/officeart/2008/layout/CaptionedPictures"/>
    <dgm:cxn modelId="{2948D81C-414B-40D0-BDDA-C242A7AC7CEE}" type="presParOf" srcId="{9C3F8452-0C4A-4737-B6C2-29405D15D279}" destId="{94207117-FEA5-449B-A217-BBAE379EE21F}" srcOrd="5" destOrd="0" presId="urn:microsoft.com/office/officeart/2008/layout/CaptionedPictures"/>
    <dgm:cxn modelId="{386DD03E-AA30-4098-9C2E-580BD37A413C}" type="presParOf" srcId="{9C3F8452-0C4A-4737-B6C2-29405D15D279}" destId="{C3DB4080-B9EF-469D-9BF3-5636EAD0EAB6}" srcOrd="6" destOrd="0" presId="urn:microsoft.com/office/officeart/2008/layout/CaptionedPictures"/>
    <dgm:cxn modelId="{C5BAA59D-3800-4389-B12C-A44B743FAE03}" type="presParOf" srcId="{C3DB4080-B9EF-469D-9BF3-5636EAD0EAB6}" destId="{445F0132-8DB2-48B1-AE85-29E102276817}" srcOrd="0" destOrd="0" presId="urn:microsoft.com/office/officeart/2008/layout/CaptionedPictures"/>
    <dgm:cxn modelId="{3D8985DC-BACD-42BE-A5FF-1E97EB97C0A3}" type="presParOf" srcId="{C3DB4080-B9EF-469D-9BF3-5636EAD0EAB6}" destId="{53D8DFBF-42A3-4AA2-9D9F-4301F44A8B69}" srcOrd="1" destOrd="0" presId="urn:microsoft.com/office/officeart/2008/layout/CaptionedPictures"/>
    <dgm:cxn modelId="{9E591B1A-E73B-4ADE-9CDB-F722DD6D0086}" type="presParOf" srcId="{C3DB4080-B9EF-469D-9BF3-5636EAD0EAB6}" destId="{3DD3D526-4DF3-4ACC-BDD9-61CC9FFFAE01}" srcOrd="2" destOrd="0" presId="urn:microsoft.com/office/officeart/2008/layout/CaptionedPictures"/>
    <dgm:cxn modelId="{9D6440F1-3694-4D18-9A69-363338D934DE}" type="presParOf" srcId="{3DD3D526-4DF3-4ACC-BDD9-61CC9FFFAE01}" destId="{5C35A652-7D85-4A8D-BCB4-4304B5B6AB0D}" srcOrd="0" destOrd="0" presId="urn:microsoft.com/office/officeart/2008/layout/CaptionedPictures"/>
    <dgm:cxn modelId="{0818883A-2FBC-4B60-9A46-7B7A09DC5802}" type="presParOf" srcId="{3DD3D526-4DF3-4ACC-BDD9-61CC9FFFAE01}" destId="{000D2AF1-D012-47C9-87DE-9AD1277FC141}" srcOrd="1" destOrd="0" presId="urn:microsoft.com/office/officeart/2008/layout/CaptionedPictures"/>
    <dgm:cxn modelId="{8A27B8AB-1097-4FBD-AB88-260E4474B9E4}" type="presParOf" srcId="{9C3F8452-0C4A-4737-B6C2-29405D15D279}" destId="{1A3C02AF-695B-4127-A6F9-7575E54FBB41}" srcOrd="7" destOrd="0" presId="urn:microsoft.com/office/officeart/2008/layout/CaptionedPictures"/>
    <dgm:cxn modelId="{A8AA0DBF-E8F6-4B53-A382-91ADC48B9F10}" type="presParOf" srcId="{9C3F8452-0C4A-4737-B6C2-29405D15D279}" destId="{830ECD0D-E4FB-46D5-9AFD-323C562BAE8F}" srcOrd="8" destOrd="0" presId="urn:microsoft.com/office/officeart/2008/layout/CaptionedPictures"/>
    <dgm:cxn modelId="{28ED2773-FA0A-428A-86A1-84180A9DE416}" type="presParOf" srcId="{830ECD0D-E4FB-46D5-9AFD-323C562BAE8F}" destId="{D40B5840-FE6E-4CAB-95B9-4BC8E878DA70}" srcOrd="0" destOrd="0" presId="urn:microsoft.com/office/officeart/2008/layout/CaptionedPictures"/>
    <dgm:cxn modelId="{A0A5FE3F-3FEB-4850-B50F-6DF0A3667A1B}" type="presParOf" srcId="{830ECD0D-E4FB-46D5-9AFD-323C562BAE8F}" destId="{BE947F06-E0ED-42CD-AB33-5A3C671BB1DA}" srcOrd="1" destOrd="0" presId="urn:microsoft.com/office/officeart/2008/layout/CaptionedPictures"/>
    <dgm:cxn modelId="{93CED2AE-4E72-4822-A48E-7422B57B8FC8}" type="presParOf" srcId="{830ECD0D-E4FB-46D5-9AFD-323C562BAE8F}" destId="{52F4AEB4-1BBD-4515-A49A-544DD582C8C6}" srcOrd="2" destOrd="0" presId="urn:microsoft.com/office/officeart/2008/layout/CaptionedPictures"/>
    <dgm:cxn modelId="{643A7787-A42D-46F3-A743-31E7B17CD19D}" type="presParOf" srcId="{52F4AEB4-1BBD-4515-A49A-544DD582C8C6}" destId="{C26DECDF-4EE6-4200-802F-28BD1E24D5BF}" srcOrd="0" destOrd="0" presId="urn:microsoft.com/office/officeart/2008/layout/CaptionedPictures"/>
    <dgm:cxn modelId="{11256E1D-B0F6-4165-B698-A17BF2550163}" type="presParOf" srcId="{52F4AEB4-1BBD-4515-A49A-544DD582C8C6}" destId="{E9A6CA48-070E-4698-B25F-5A1D95F422F0}" srcOrd="1" destOrd="0" presId="urn:microsoft.com/office/officeart/2008/layout/CaptionedPictures"/>
    <dgm:cxn modelId="{CD942A50-C99A-467C-AA57-64697A32DF8C}" type="presParOf" srcId="{9C3F8452-0C4A-4737-B6C2-29405D15D279}" destId="{FD157F0D-54E5-4989-A186-CDE68397F70D}" srcOrd="9" destOrd="0" presId="urn:microsoft.com/office/officeart/2008/layout/CaptionedPictures"/>
    <dgm:cxn modelId="{D2424C0F-A9CA-4ADE-BA39-DA04B4D847D7}" type="presParOf" srcId="{9C3F8452-0C4A-4737-B6C2-29405D15D279}" destId="{EDED820B-B573-4EA1-9D52-C71C60894F64}" srcOrd="10" destOrd="0" presId="urn:microsoft.com/office/officeart/2008/layout/CaptionedPictures"/>
    <dgm:cxn modelId="{7C981CBA-5F93-4C3F-8EB0-9CC6929C24D4}" type="presParOf" srcId="{EDED820B-B573-4EA1-9D52-C71C60894F64}" destId="{245DE718-8701-443B-9099-904AFAC71200}" srcOrd="0" destOrd="0" presId="urn:microsoft.com/office/officeart/2008/layout/CaptionedPictures"/>
    <dgm:cxn modelId="{5CEFD516-A4F6-490C-AEA3-10D39F15C653}" type="presParOf" srcId="{EDED820B-B573-4EA1-9D52-C71C60894F64}" destId="{DC3AC877-F9C0-41FE-95D4-832E69F96116}" srcOrd="1" destOrd="0" presId="urn:microsoft.com/office/officeart/2008/layout/CaptionedPictures"/>
    <dgm:cxn modelId="{5D8AC794-A711-4900-8B62-034A43AE392F}" type="presParOf" srcId="{EDED820B-B573-4EA1-9D52-C71C60894F64}" destId="{47F6DA02-EB32-40BC-B431-C8116FBA5310}" srcOrd="2" destOrd="0" presId="urn:microsoft.com/office/officeart/2008/layout/CaptionedPictures"/>
    <dgm:cxn modelId="{04B15D54-9B59-409B-8CC5-7B3931D2C415}" type="presParOf" srcId="{47F6DA02-EB32-40BC-B431-C8116FBA5310}" destId="{141D299D-4947-4C24-857B-4F88C33AE78E}" srcOrd="0" destOrd="0" presId="urn:microsoft.com/office/officeart/2008/layout/CaptionedPictures"/>
    <dgm:cxn modelId="{FB0C11F3-3CF4-4892-A0E4-1740B35FEE37}" type="presParOf" srcId="{47F6DA02-EB32-40BC-B431-C8116FBA5310}" destId="{17228C59-44F2-4593-A825-A2EF5D55539A}" srcOrd="1" destOrd="0" presId="urn:microsoft.com/office/officeart/2008/layout/CaptionedPictures"/>
    <dgm:cxn modelId="{2EE25AEE-DE2D-46FA-98DC-FCAA75B7FDFE}" type="presParOf" srcId="{9C3F8452-0C4A-4737-B6C2-29405D15D279}" destId="{6651D1C3-73AE-4210-9C69-25BD0535EAE2}" srcOrd="11" destOrd="0" presId="urn:microsoft.com/office/officeart/2008/layout/CaptionedPictures"/>
    <dgm:cxn modelId="{19A28962-CBAA-418D-AAA9-40C5978F0D87}" type="presParOf" srcId="{9C3F8452-0C4A-4737-B6C2-29405D15D279}" destId="{2253F69B-DF65-4F89-9E12-AE297CDBE88A}" srcOrd="12" destOrd="0" presId="urn:microsoft.com/office/officeart/2008/layout/CaptionedPictures"/>
    <dgm:cxn modelId="{3ED30F83-2072-40D8-A691-F75D481D1DD3}" type="presParOf" srcId="{2253F69B-DF65-4F89-9E12-AE297CDBE88A}" destId="{FD567C8F-DB39-4D2D-9090-87741D9B2588}" srcOrd="0" destOrd="0" presId="urn:microsoft.com/office/officeart/2008/layout/CaptionedPictures"/>
    <dgm:cxn modelId="{A87082DE-8B87-480D-A11D-7397DC46C8D2}" type="presParOf" srcId="{2253F69B-DF65-4F89-9E12-AE297CDBE88A}" destId="{B84DC2AD-5F6D-49DC-8B0C-4FCCE442C42D}" srcOrd="1" destOrd="0" presId="urn:microsoft.com/office/officeart/2008/layout/CaptionedPictures"/>
    <dgm:cxn modelId="{8B9F3365-BCE9-4903-BFAE-0E14EAF5B400}" type="presParOf" srcId="{2253F69B-DF65-4F89-9E12-AE297CDBE88A}" destId="{6AF621D0-95F6-4F70-8AEB-62BC205C12E0}" srcOrd="2" destOrd="0" presId="urn:microsoft.com/office/officeart/2008/layout/CaptionedPictures"/>
    <dgm:cxn modelId="{0878F0A4-DFD6-420C-B468-E1610C5C124C}" type="presParOf" srcId="{6AF621D0-95F6-4F70-8AEB-62BC205C12E0}" destId="{5CB12786-9939-419B-806A-6F564E2B161F}" srcOrd="0" destOrd="0" presId="urn:microsoft.com/office/officeart/2008/layout/CaptionedPictures"/>
    <dgm:cxn modelId="{0612D80B-CDE8-4830-AD1B-A2D0A6FDA5E3}" type="presParOf" srcId="{6AF621D0-95F6-4F70-8AEB-62BC205C12E0}" destId="{21014D43-C644-46D5-A3CF-DEA65CEA1DA9}" srcOrd="1" destOrd="0" presId="urn:microsoft.com/office/officeart/2008/layout/CaptionedPictures"/>
    <dgm:cxn modelId="{72D8A853-5DC4-47D8-9253-8E4CE4B2B9F0}" type="presParOf" srcId="{9C3F8452-0C4A-4737-B6C2-29405D15D279}" destId="{028BB704-9BCB-4296-B7B7-522E3CFD3C20}" srcOrd="13" destOrd="0" presId="urn:microsoft.com/office/officeart/2008/layout/CaptionedPictures"/>
    <dgm:cxn modelId="{07B2A83E-E4AA-4633-B245-549735A4A3E6}" type="presParOf" srcId="{9C3F8452-0C4A-4737-B6C2-29405D15D279}" destId="{71509CF0-B7A9-47D4-A30F-C953A03A63D1}" srcOrd="14" destOrd="0" presId="urn:microsoft.com/office/officeart/2008/layout/CaptionedPictures"/>
    <dgm:cxn modelId="{C9D466DA-2A84-4A4B-BFBA-B25AEB3FF223}" type="presParOf" srcId="{71509CF0-B7A9-47D4-A30F-C953A03A63D1}" destId="{6609FF64-D9E8-48CC-9653-5AEF42EB1712}" srcOrd="0" destOrd="0" presId="urn:microsoft.com/office/officeart/2008/layout/CaptionedPictures"/>
    <dgm:cxn modelId="{60E7FCB3-9F38-4487-8CFE-A6334C45A653}" type="presParOf" srcId="{71509CF0-B7A9-47D4-A30F-C953A03A63D1}" destId="{0692BA19-5D1E-40C5-A653-6EE6296A54AC}" srcOrd="1" destOrd="0" presId="urn:microsoft.com/office/officeart/2008/layout/CaptionedPictures"/>
    <dgm:cxn modelId="{B2D21073-A06B-48A7-B2CF-1C27B1BB16B7}" type="presParOf" srcId="{71509CF0-B7A9-47D4-A30F-C953A03A63D1}" destId="{7ADEDC1F-675D-4CFF-AD96-AFA82621F9DE}" srcOrd="2" destOrd="0" presId="urn:microsoft.com/office/officeart/2008/layout/CaptionedPictures"/>
    <dgm:cxn modelId="{3C9D242C-BCD7-4683-A58B-4C3BEABBBB33}" type="presParOf" srcId="{7ADEDC1F-675D-4CFF-AD96-AFA82621F9DE}" destId="{0695444B-129C-48B5-9802-DF7F72252685}" srcOrd="0" destOrd="0" presId="urn:microsoft.com/office/officeart/2008/layout/CaptionedPictures"/>
    <dgm:cxn modelId="{4D35B320-F685-4CCC-984E-FCA588FAC3D9}" type="presParOf" srcId="{7ADEDC1F-675D-4CFF-AD96-AFA82621F9DE}" destId="{85C4834D-7665-4276-9EAE-A840B02D160F}" srcOrd="1" destOrd="0" presId="urn:microsoft.com/office/officeart/2008/layout/CaptionedPictures"/>
    <dgm:cxn modelId="{7E8B2697-A3D3-4EEE-9787-94FD134A8CDD}" type="presParOf" srcId="{9C3F8452-0C4A-4737-B6C2-29405D15D279}" destId="{8BCC4EC5-B45F-4E38-9234-287E149E6DA1}" srcOrd="15" destOrd="0" presId="urn:microsoft.com/office/officeart/2008/layout/CaptionedPictures"/>
    <dgm:cxn modelId="{2325246D-E828-4F73-9EF1-19FB5A60D92D}" type="presParOf" srcId="{9C3F8452-0C4A-4737-B6C2-29405D15D279}" destId="{6141CA1F-E02A-4470-A8D6-5E1D83D98A17}" srcOrd="16" destOrd="0" presId="urn:microsoft.com/office/officeart/2008/layout/CaptionedPictures"/>
    <dgm:cxn modelId="{5DDBB54A-1F3F-4FAC-948B-BF998B870818}" type="presParOf" srcId="{6141CA1F-E02A-4470-A8D6-5E1D83D98A17}" destId="{596ADF66-1AB5-4340-BB12-9CC2D655F922}" srcOrd="0" destOrd="0" presId="urn:microsoft.com/office/officeart/2008/layout/CaptionedPictures"/>
    <dgm:cxn modelId="{BB61B79D-497C-4025-8F65-9CED2B266B1F}" type="presParOf" srcId="{6141CA1F-E02A-4470-A8D6-5E1D83D98A17}" destId="{FE86207C-BFE7-4D80-8D16-6B9AC59BF0BE}" srcOrd="1" destOrd="0" presId="urn:microsoft.com/office/officeart/2008/layout/CaptionedPictures"/>
    <dgm:cxn modelId="{46859FC6-B601-40E1-9231-D25845331D7B}" type="presParOf" srcId="{6141CA1F-E02A-4470-A8D6-5E1D83D98A17}" destId="{FBBCB283-5EDC-48AB-92AC-7EC5BA8AF4CD}" srcOrd="2" destOrd="0" presId="urn:microsoft.com/office/officeart/2008/layout/CaptionedPictures"/>
    <dgm:cxn modelId="{AAEDAEE8-FBB7-4974-A097-4186C42BFA97}" type="presParOf" srcId="{FBBCB283-5EDC-48AB-92AC-7EC5BA8AF4CD}" destId="{B0A98799-73ED-4917-8AB1-AA386E05BCF1}" srcOrd="0" destOrd="0" presId="urn:microsoft.com/office/officeart/2008/layout/CaptionedPictures"/>
    <dgm:cxn modelId="{919C37E0-99C5-4820-8642-AFD1D9687351}" type="presParOf" srcId="{FBBCB283-5EDC-48AB-92AC-7EC5BA8AF4CD}" destId="{596018E7-8517-42B9-BFAA-6A59086F4CAD}"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C98D5EE-B180-4B69-8C84-88EA4D64A6FF}"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s-ES"/>
        </a:p>
      </dgm:t>
    </dgm:pt>
    <dgm:pt modelId="{D442A2D3-1AC4-4EDA-BE9E-7B335932A91D}">
      <dgm:prSet/>
      <dgm:spPr/>
      <dgm:t>
        <a:bodyPr/>
        <a:lstStyle/>
        <a:p>
          <a:r>
            <a:rPr lang="es-ES"/>
            <a:t>Ya no lo soporto</a:t>
          </a:r>
        </a:p>
      </dgm:t>
    </dgm:pt>
    <dgm:pt modelId="{9D3D55DA-386A-477B-983D-1FBC43A67F45}" type="parTrans" cxnId="{38FB08C3-D594-44D2-871A-583132771522}">
      <dgm:prSet/>
      <dgm:spPr/>
      <dgm:t>
        <a:bodyPr/>
        <a:lstStyle/>
        <a:p>
          <a:endParaRPr lang="es-ES" sz="2000"/>
        </a:p>
      </dgm:t>
    </dgm:pt>
    <dgm:pt modelId="{69E44C64-293C-4DEE-B5B2-DB8338A2BC54}" type="sibTrans" cxnId="{38FB08C3-D594-44D2-871A-583132771522}">
      <dgm:prSet/>
      <dgm:spPr/>
      <dgm:t>
        <a:bodyPr/>
        <a:lstStyle/>
        <a:p>
          <a:endParaRPr lang="es-ES"/>
        </a:p>
      </dgm:t>
    </dgm:pt>
    <dgm:pt modelId="{F2286C2A-3BB0-4317-A1C5-899F4C84DD2A}">
      <dgm:prSet/>
      <dgm:spPr/>
      <dgm:t>
        <a:bodyPr/>
        <a:lstStyle/>
        <a:p>
          <a:r>
            <a:rPr lang="es-ES"/>
            <a:t>Me siento tan malo</a:t>
          </a:r>
        </a:p>
      </dgm:t>
    </dgm:pt>
    <dgm:pt modelId="{75D66E83-7E4A-4FB6-8D79-4D9BD76D1035}" type="parTrans" cxnId="{CC1BDE7A-908D-43E1-B7D3-A171046D9A42}">
      <dgm:prSet/>
      <dgm:spPr/>
      <dgm:t>
        <a:bodyPr/>
        <a:lstStyle/>
        <a:p>
          <a:endParaRPr lang="es-ES" sz="2000"/>
        </a:p>
      </dgm:t>
    </dgm:pt>
    <dgm:pt modelId="{CD4F06E9-24B1-4D8C-84FC-4A55D3161A1D}" type="sibTrans" cxnId="{CC1BDE7A-908D-43E1-B7D3-A171046D9A42}">
      <dgm:prSet/>
      <dgm:spPr/>
      <dgm:t>
        <a:bodyPr/>
        <a:lstStyle/>
        <a:p>
          <a:endParaRPr lang="es-ES"/>
        </a:p>
      </dgm:t>
    </dgm:pt>
    <dgm:pt modelId="{FCD4A716-9402-4834-BF5C-AEAB762818A5}">
      <dgm:prSet/>
      <dgm:spPr/>
      <dgm:t>
        <a:bodyPr/>
        <a:lstStyle/>
        <a:p>
          <a:r>
            <a:rPr lang="es-ES" dirty="0"/>
            <a:t>Ya no puedo hacer esto</a:t>
          </a:r>
        </a:p>
      </dgm:t>
    </dgm:pt>
    <dgm:pt modelId="{EB37F179-0DEC-4C93-9945-BA1CA81B463B}" type="parTrans" cxnId="{BD3C6D77-9771-424A-A985-31A0AB110136}">
      <dgm:prSet/>
      <dgm:spPr/>
      <dgm:t>
        <a:bodyPr/>
        <a:lstStyle/>
        <a:p>
          <a:endParaRPr lang="es-ES" sz="2000"/>
        </a:p>
      </dgm:t>
    </dgm:pt>
    <dgm:pt modelId="{5BE15D99-6A50-4191-A66A-5922E5CEF74B}" type="sibTrans" cxnId="{BD3C6D77-9771-424A-A985-31A0AB110136}">
      <dgm:prSet/>
      <dgm:spPr/>
      <dgm:t>
        <a:bodyPr/>
        <a:lstStyle/>
        <a:p>
          <a:endParaRPr lang="es-ES"/>
        </a:p>
      </dgm:t>
    </dgm:pt>
    <dgm:pt modelId="{7D422D7B-08CC-4715-AFB2-F3EDA399978A}">
      <dgm:prSet/>
      <dgm:spPr/>
      <dgm:t>
        <a:bodyPr/>
        <a:lstStyle/>
        <a:p>
          <a:r>
            <a:rPr lang="es-ES"/>
            <a:t>No puedo soportar sentirme así</a:t>
          </a:r>
        </a:p>
      </dgm:t>
    </dgm:pt>
    <dgm:pt modelId="{41CDAE4E-7787-457D-B6E3-56A9F2CD0923}" type="parTrans" cxnId="{213B563D-F3F5-456A-A022-0D40D021A293}">
      <dgm:prSet/>
      <dgm:spPr/>
      <dgm:t>
        <a:bodyPr/>
        <a:lstStyle/>
        <a:p>
          <a:endParaRPr lang="es-ES" sz="2000"/>
        </a:p>
      </dgm:t>
    </dgm:pt>
    <dgm:pt modelId="{DDCB977C-CC2F-418F-9403-DFE9A718D62F}" type="sibTrans" cxnId="{213B563D-F3F5-456A-A022-0D40D021A293}">
      <dgm:prSet/>
      <dgm:spPr/>
      <dgm:t>
        <a:bodyPr/>
        <a:lstStyle/>
        <a:p>
          <a:endParaRPr lang="es-ES"/>
        </a:p>
      </dgm:t>
    </dgm:pt>
    <dgm:pt modelId="{31ED9D3E-E32C-4D2E-BD6F-3C5EFFCB9673}">
      <dgm:prSet/>
      <dgm:spPr/>
      <dgm:t>
        <a:bodyPr/>
        <a:lstStyle/>
        <a:p>
          <a:r>
            <a:rPr lang="es-ES"/>
            <a:t>¿Por qué soy así?</a:t>
          </a:r>
        </a:p>
      </dgm:t>
    </dgm:pt>
    <dgm:pt modelId="{75879BE1-F555-4CE2-BE0D-61E861A61211}" type="parTrans" cxnId="{DE9ACB82-57DF-4DCD-AEAB-D02433A8875B}">
      <dgm:prSet/>
      <dgm:spPr/>
      <dgm:t>
        <a:bodyPr/>
        <a:lstStyle/>
        <a:p>
          <a:endParaRPr lang="es-ES" sz="2000"/>
        </a:p>
      </dgm:t>
    </dgm:pt>
    <dgm:pt modelId="{FA92CF0B-B010-4A12-AED4-E720057274EE}" type="sibTrans" cxnId="{DE9ACB82-57DF-4DCD-AEAB-D02433A8875B}">
      <dgm:prSet/>
      <dgm:spPr/>
      <dgm:t>
        <a:bodyPr/>
        <a:lstStyle/>
        <a:p>
          <a:endParaRPr lang="es-ES"/>
        </a:p>
      </dgm:t>
    </dgm:pt>
    <dgm:pt modelId="{4BEF6F38-EF2E-49AA-B38A-E75134E87E73}">
      <dgm:prSet/>
      <dgm:spPr/>
      <dgm:t>
        <a:bodyPr/>
        <a:lstStyle/>
        <a:p>
          <a:r>
            <a:rPr lang="es-ES"/>
            <a:t>¿Por qué me pasa esto?</a:t>
          </a:r>
        </a:p>
      </dgm:t>
    </dgm:pt>
    <dgm:pt modelId="{C0104946-4964-408E-9348-E0D25095D281}" type="parTrans" cxnId="{F791AA21-2228-4478-8705-9FEB44C3A3F6}">
      <dgm:prSet/>
      <dgm:spPr/>
      <dgm:t>
        <a:bodyPr/>
        <a:lstStyle/>
        <a:p>
          <a:endParaRPr lang="es-ES" sz="2000"/>
        </a:p>
      </dgm:t>
    </dgm:pt>
    <dgm:pt modelId="{75B401AF-467B-4046-9A85-BEAB4DB31E28}" type="sibTrans" cxnId="{F791AA21-2228-4478-8705-9FEB44C3A3F6}">
      <dgm:prSet/>
      <dgm:spPr/>
      <dgm:t>
        <a:bodyPr/>
        <a:lstStyle/>
        <a:p>
          <a:endParaRPr lang="es-ES"/>
        </a:p>
      </dgm:t>
    </dgm:pt>
    <dgm:pt modelId="{7D088200-D102-4202-93E8-6CAE14769E98}">
      <dgm:prSet/>
      <dgm:spPr/>
      <dgm:t>
        <a:bodyPr/>
        <a:lstStyle/>
        <a:p>
          <a:r>
            <a:rPr lang="es-ES"/>
            <a:t>¿Por qué me hicieron esto?</a:t>
          </a:r>
        </a:p>
      </dgm:t>
    </dgm:pt>
    <dgm:pt modelId="{E052B257-6D13-487B-B551-D2BDAFC48106}" type="parTrans" cxnId="{901D8123-3772-4C36-A0F5-5907ECB856A1}">
      <dgm:prSet/>
      <dgm:spPr/>
      <dgm:t>
        <a:bodyPr/>
        <a:lstStyle/>
        <a:p>
          <a:endParaRPr lang="es-ES" sz="2000"/>
        </a:p>
      </dgm:t>
    </dgm:pt>
    <dgm:pt modelId="{054F2BE7-92A9-4C47-9D52-9626B9AB44CE}" type="sibTrans" cxnId="{901D8123-3772-4C36-A0F5-5907ECB856A1}">
      <dgm:prSet/>
      <dgm:spPr/>
      <dgm:t>
        <a:bodyPr/>
        <a:lstStyle/>
        <a:p>
          <a:endParaRPr lang="es-ES"/>
        </a:p>
      </dgm:t>
    </dgm:pt>
    <dgm:pt modelId="{EC3D14BF-1FAE-4B41-8CEB-C87C4F1DB922}">
      <dgm:prSet/>
      <dgm:spPr/>
      <dgm:t>
        <a:bodyPr/>
        <a:lstStyle/>
        <a:p>
          <a:r>
            <a:rPr lang="es-ES"/>
            <a:t>¿Por qué la gente es así? </a:t>
          </a:r>
        </a:p>
      </dgm:t>
    </dgm:pt>
    <dgm:pt modelId="{3864C8FD-CBEB-415C-968C-885910387B93}" type="parTrans" cxnId="{506390AF-C01E-40DB-978A-2B1A57FDDC9C}">
      <dgm:prSet/>
      <dgm:spPr/>
      <dgm:t>
        <a:bodyPr/>
        <a:lstStyle/>
        <a:p>
          <a:endParaRPr lang="es-ES" sz="2000"/>
        </a:p>
      </dgm:t>
    </dgm:pt>
    <dgm:pt modelId="{C3E9F899-E25A-4D05-89C5-2728E36D8A55}" type="sibTrans" cxnId="{506390AF-C01E-40DB-978A-2B1A57FDDC9C}">
      <dgm:prSet/>
      <dgm:spPr/>
      <dgm:t>
        <a:bodyPr/>
        <a:lstStyle/>
        <a:p>
          <a:endParaRPr lang="es-ES"/>
        </a:p>
      </dgm:t>
    </dgm:pt>
    <dgm:pt modelId="{184EAD47-0379-4EAA-9ADC-6D90BB449A92}" type="pres">
      <dgm:prSet presAssocID="{6C98D5EE-B180-4B69-8C84-88EA4D64A6FF}" presName="diagram" presStyleCnt="0">
        <dgm:presLayoutVars>
          <dgm:dir/>
          <dgm:resizeHandles val="exact"/>
        </dgm:presLayoutVars>
      </dgm:prSet>
      <dgm:spPr/>
    </dgm:pt>
    <dgm:pt modelId="{21C53F93-89EE-4ED1-BF1F-5590B44B8F73}" type="pres">
      <dgm:prSet presAssocID="{D442A2D3-1AC4-4EDA-BE9E-7B335932A91D}" presName="node" presStyleLbl="node1" presStyleIdx="0" presStyleCnt="8">
        <dgm:presLayoutVars>
          <dgm:bulletEnabled val="1"/>
        </dgm:presLayoutVars>
      </dgm:prSet>
      <dgm:spPr/>
    </dgm:pt>
    <dgm:pt modelId="{60690126-0FD4-4348-84A1-FD9207D947B4}" type="pres">
      <dgm:prSet presAssocID="{69E44C64-293C-4DEE-B5B2-DB8338A2BC54}" presName="sibTrans" presStyleCnt="0"/>
      <dgm:spPr/>
    </dgm:pt>
    <dgm:pt modelId="{24570EEE-DA53-4180-8CA7-1960EE3AF4FF}" type="pres">
      <dgm:prSet presAssocID="{F2286C2A-3BB0-4317-A1C5-899F4C84DD2A}" presName="node" presStyleLbl="node1" presStyleIdx="1" presStyleCnt="8">
        <dgm:presLayoutVars>
          <dgm:bulletEnabled val="1"/>
        </dgm:presLayoutVars>
      </dgm:prSet>
      <dgm:spPr/>
    </dgm:pt>
    <dgm:pt modelId="{203F9949-F696-4A15-B2B7-4CAE72118F3A}" type="pres">
      <dgm:prSet presAssocID="{CD4F06E9-24B1-4D8C-84FC-4A55D3161A1D}" presName="sibTrans" presStyleCnt="0"/>
      <dgm:spPr/>
    </dgm:pt>
    <dgm:pt modelId="{878A9921-0401-46B4-8999-6423A6A629C3}" type="pres">
      <dgm:prSet presAssocID="{FCD4A716-9402-4834-BF5C-AEAB762818A5}" presName="node" presStyleLbl="node1" presStyleIdx="2" presStyleCnt="8">
        <dgm:presLayoutVars>
          <dgm:bulletEnabled val="1"/>
        </dgm:presLayoutVars>
      </dgm:prSet>
      <dgm:spPr/>
    </dgm:pt>
    <dgm:pt modelId="{6D0C60D0-DCE5-4320-80B7-A23FD54D706B}" type="pres">
      <dgm:prSet presAssocID="{5BE15D99-6A50-4191-A66A-5922E5CEF74B}" presName="sibTrans" presStyleCnt="0"/>
      <dgm:spPr/>
    </dgm:pt>
    <dgm:pt modelId="{4E3148C9-4E9B-4D0E-8848-2F76C477758C}" type="pres">
      <dgm:prSet presAssocID="{7D422D7B-08CC-4715-AFB2-F3EDA399978A}" presName="node" presStyleLbl="node1" presStyleIdx="3" presStyleCnt="8">
        <dgm:presLayoutVars>
          <dgm:bulletEnabled val="1"/>
        </dgm:presLayoutVars>
      </dgm:prSet>
      <dgm:spPr/>
    </dgm:pt>
    <dgm:pt modelId="{B3D358F2-2518-4D02-8D5B-307BAFE377B8}" type="pres">
      <dgm:prSet presAssocID="{DDCB977C-CC2F-418F-9403-DFE9A718D62F}" presName="sibTrans" presStyleCnt="0"/>
      <dgm:spPr/>
    </dgm:pt>
    <dgm:pt modelId="{749C5787-3D75-4C22-B38C-74AA027D07ED}" type="pres">
      <dgm:prSet presAssocID="{31ED9D3E-E32C-4D2E-BD6F-3C5EFFCB9673}" presName="node" presStyleLbl="node1" presStyleIdx="4" presStyleCnt="8">
        <dgm:presLayoutVars>
          <dgm:bulletEnabled val="1"/>
        </dgm:presLayoutVars>
      </dgm:prSet>
      <dgm:spPr/>
    </dgm:pt>
    <dgm:pt modelId="{0CC53720-2B36-4B46-924B-AB956CDA3648}" type="pres">
      <dgm:prSet presAssocID="{FA92CF0B-B010-4A12-AED4-E720057274EE}" presName="sibTrans" presStyleCnt="0"/>
      <dgm:spPr/>
    </dgm:pt>
    <dgm:pt modelId="{0949911C-30F5-457F-BAE3-46EB077195E5}" type="pres">
      <dgm:prSet presAssocID="{4BEF6F38-EF2E-49AA-B38A-E75134E87E73}" presName="node" presStyleLbl="node1" presStyleIdx="5" presStyleCnt="8">
        <dgm:presLayoutVars>
          <dgm:bulletEnabled val="1"/>
        </dgm:presLayoutVars>
      </dgm:prSet>
      <dgm:spPr/>
    </dgm:pt>
    <dgm:pt modelId="{BF28A2B5-AC66-4521-A72C-A8B507A39C82}" type="pres">
      <dgm:prSet presAssocID="{75B401AF-467B-4046-9A85-BEAB4DB31E28}" presName="sibTrans" presStyleCnt="0"/>
      <dgm:spPr/>
    </dgm:pt>
    <dgm:pt modelId="{8B7E5C3C-4FF9-46ED-BCE5-33BF26A29FBA}" type="pres">
      <dgm:prSet presAssocID="{7D088200-D102-4202-93E8-6CAE14769E98}" presName="node" presStyleLbl="node1" presStyleIdx="6" presStyleCnt="8">
        <dgm:presLayoutVars>
          <dgm:bulletEnabled val="1"/>
        </dgm:presLayoutVars>
      </dgm:prSet>
      <dgm:spPr/>
    </dgm:pt>
    <dgm:pt modelId="{10F2B7F5-DAE8-49A4-AA38-CD81B766D27D}" type="pres">
      <dgm:prSet presAssocID="{054F2BE7-92A9-4C47-9D52-9626B9AB44CE}" presName="sibTrans" presStyleCnt="0"/>
      <dgm:spPr/>
    </dgm:pt>
    <dgm:pt modelId="{D83A16CB-C8D8-41A9-9FD9-198AF7C0FD84}" type="pres">
      <dgm:prSet presAssocID="{EC3D14BF-1FAE-4B41-8CEB-C87C4F1DB922}" presName="node" presStyleLbl="node1" presStyleIdx="7" presStyleCnt="8">
        <dgm:presLayoutVars>
          <dgm:bulletEnabled val="1"/>
        </dgm:presLayoutVars>
      </dgm:prSet>
      <dgm:spPr/>
    </dgm:pt>
  </dgm:ptLst>
  <dgm:cxnLst>
    <dgm:cxn modelId="{0C9FAA15-C16E-40F0-B1F4-943A2059F41B}" type="presOf" srcId="{FCD4A716-9402-4834-BF5C-AEAB762818A5}" destId="{878A9921-0401-46B4-8999-6423A6A629C3}" srcOrd="0" destOrd="0" presId="urn:microsoft.com/office/officeart/2005/8/layout/default"/>
    <dgm:cxn modelId="{8F1EAD20-726B-4DDA-8690-9AE0632A6B57}" type="presOf" srcId="{4BEF6F38-EF2E-49AA-B38A-E75134E87E73}" destId="{0949911C-30F5-457F-BAE3-46EB077195E5}" srcOrd="0" destOrd="0" presId="urn:microsoft.com/office/officeart/2005/8/layout/default"/>
    <dgm:cxn modelId="{F791AA21-2228-4478-8705-9FEB44C3A3F6}" srcId="{6C98D5EE-B180-4B69-8C84-88EA4D64A6FF}" destId="{4BEF6F38-EF2E-49AA-B38A-E75134E87E73}" srcOrd="5" destOrd="0" parTransId="{C0104946-4964-408E-9348-E0D25095D281}" sibTransId="{75B401AF-467B-4046-9A85-BEAB4DB31E28}"/>
    <dgm:cxn modelId="{901D8123-3772-4C36-A0F5-5907ECB856A1}" srcId="{6C98D5EE-B180-4B69-8C84-88EA4D64A6FF}" destId="{7D088200-D102-4202-93E8-6CAE14769E98}" srcOrd="6" destOrd="0" parTransId="{E052B257-6D13-487B-B551-D2BDAFC48106}" sibTransId="{054F2BE7-92A9-4C47-9D52-9626B9AB44CE}"/>
    <dgm:cxn modelId="{55FA963C-51BF-4B2B-9559-514314DC7562}" type="presOf" srcId="{EC3D14BF-1FAE-4B41-8CEB-C87C4F1DB922}" destId="{D83A16CB-C8D8-41A9-9FD9-198AF7C0FD84}" srcOrd="0" destOrd="0" presId="urn:microsoft.com/office/officeart/2005/8/layout/default"/>
    <dgm:cxn modelId="{213B563D-F3F5-456A-A022-0D40D021A293}" srcId="{6C98D5EE-B180-4B69-8C84-88EA4D64A6FF}" destId="{7D422D7B-08CC-4715-AFB2-F3EDA399978A}" srcOrd="3" destOrd="0" parTransId="{41CDAE4E-7787-457D-B6E3-56A9F2CD0923}" sibTransId="{DDCB977C-CC2F-418F-9403-DFE9A718D62F}"/>
    <dgm:cxn modelId="{E3D73063-9BE6-4B0F-B5D1-D9EFA324FFAD}" type="presOf" srcId="{31ED9D3E-E32C-4D2E-BD6F-3C5EFFCB9673}" destId="{749C5787-3D75-4C22-B38C-74AA027D07ED}" srcOrd="0" destOrd="0" presId="urn:microsoft.com/office/officeart/2005/8/layout/default"/>
    <dgm:cxn modelId="{8540544B-C137-4621-9C47-ECD772125C61}" type="presOf" srcId="{6C98D5EE-B180-4B69-8C84-88EA4D64A6FF}" destId="{184EAD47-0379-4EAA-9ADC-6D90BB449A92}" srcOrd="0" destOrd="0" presId="urn:microsoft.com/office/officeart/2005/8/layout/default"/>
    <dgm:cxn modelId="{E2A3EF71-B5ED-4A5D-9462-719675EB40B4}" type="presOf" srcId="{7D422D7B-08CC-4715-AFB2-F3EDA399978A}" destId="{4E3148C9-4E9B-4D0E-8848-2F76C477758C}" srcOrd="0" destOrd="0" presId="urn:microsoft.com/office/officeart/2005/8/layout/default"/>
    <dgm:cxn modelId="{BD3C6D77-9771-424A-A985-31A0AB110136}" srcId="{6C98D5EE-B180-4B69-8C84-88EA4D64A6FF}" destId="{FCD4A716-9402-4834-BF5C-AEAB762818A5}" srcOrd="2" destOrd="0" parTransId="{EB37F179-0DEC-4C93-9945-BA1CA81B463B}" sibTransId="{5BE15D99-6A50-4191-A66A-5922E5CEF74B}"/>
    <dgm:cxn modelId="{CC1BDE7A-908D-43E1-B7D3-A171046D9A42}" srcId="{6C98D5EE-B180-4B69-8C84-88EA4D64A6FF}" destId="{F2286C2A-3BB0-4317-A1C5-899F4C84DD2A}" srcOrd="1" destOrd="0" parTransId="{75D66E83-7E4A-4FB6-8D79-4D9BD76D1035}" sibTransId="{CD4F06E9-24B1-4D8C-84FC-4A55D3161A1D}"/>
    <dgm:cxn modelId="{DE9ACB82-57DF-4DCD-AEAB-D02433A8875B}" srcId="{6C98D5EE-B180-4B69-8C84-88EA4D64A6FF}" destId="{31ED9D3E-E32C-4D2E-BD6F-3C5EFFCB9673}" srcOrd="4" destOrd="0" parTransId="{75879BE1-F555-4CE2-BE0D-61E861A61211}" sibTransId="{FA92CF0B-B010-4A12-AED4-E720057274EE}"/>
    <dgm:cxn modelId="{506390AF-C01E-40DB-978A-2B1A57FDDC9C}" srcId="{6C98D5EE-B180-4B69-8C84-88EA4D64A6FF}" destId="{EC3D14BF-1FAE-4B41-8CEB-C87C4F1DB922}" srcOrd="7" destOrd="0" parTransId="{3864C8FD-CBEB-415C-968C-885910387B93}" sibTransId="{C3E9F899-E25A-4D05-89C5-2728E36D8A55}"/>
    <dgm:cxn modelId="{660F54BB-517E-4F7A-A96D-65DB342602DD}" type="presOf" srcId="{F2286C2A-3BB0-4317-A1C5-899F4C84DD2A}" destId="{24570EEE-DA53-4180-8CA7-1960EE3AF4FF}" srcOrd="0" destOrd="0" presId="urn:microsoft.com/office/officeart/2005/8/layout/default"/>
    <dgm:cxn modelId="{38FB08C3-D594-44D2-871A-583132771522}" srcId="{6C98D5EE-B180-4B69-8C84-88EA4D64A6FF}" destId="{D442A2D3-1AC4-4EDA-BE9E-7B335932A91D}" srcOrd="0" destOrd="0" parTransId="{9D3D55DA-386A-477B-983D-1FBC43A67F45}" sibTransId="{69E44C64-293C-4DEE-B5B2-DB8338A2BC54}"/>
    <dgm:cxn modelId="{C7A700D5-81A1-4B02-BA41-FA2B7096A1CB}" type="presOf" srcId="{D442A2D3-1AC4-4EDA-BE9E-7B335932A91D}" destId="{21C53F93-89EE-4ED1-BF1F-5590B44B8F73}" srcOrd="0" destOrd="0" presId="urn:microsoft.com/office/officeart/2005/8/layout/default"/>
    <dgm:cxn modelId="{CBA21DDA-35E9-4855-80A4-39423DC97E07}" type="presOf" srcId="{7D088200-D102-4202-93E8-6CAE14769E98}" destId="{8B7E5C3C-4FF9-46ED-BCE5-33BF26A29FBA}" srcOrd="0" destOrd="0" presId="urn:microsoft.com/office/officeart/2005/8/layout/default"/>
    <dgm:cxn modelId="{3F1383C6-779E-4F56-BD80-ED56F53F2E18}" type="presParOf" srcId="{184EAD47-0379-4EAA-9ADC-6D90BB449A92}" destId="{21C53F93-89EE-4ED1-BF1F-5590B44B8F73}" srcOrd="0" destOrd="0" presId="urn:microsoft.com/office/officeart/2005/8/layout/default"/>
    <dgm:cxn modelId="{1EE7C362-FB2D-457E-8856-31622E0E519A}" type="presParOf" srcId="{184EAD47-0379-4EAA-9ADC-6D90BB449A92}" destId="{60690126-0FD4-4348-84A1-FD9207D947B4}" srcOrd="1" destOrd="0" presId="urn:microsoft.com/office/officeart/2005/8/layout/default"/>
    <dgm:cxn modelId="{F0717054-FC78-471E-8E21-149F1725CB00}" type="presParOf" srcId="{184EAD47-0379-4EAA-9ADC-6D90BB449A92}" destId="{24570EEE-DA53-4180-8CA7-1960EE3AF4FF}" srcOrd="2" destOrd="0" presId="urn:microsoft.com/office/officeart/2005/8/layout/default"/>
    <dgm:cxn modelId="{D24BF800-7B5A-4F02-8B34-912DAB75E706}" type="presParOf" srcId="{184EAD47-0379-4EAA-9ADC-6D90BB449A92}" destId="{203F9949-F696-4A15-B2B7-4CAE72118F3A}" srcOrd="3" destOrd="0" presId="urn:microsoft.com/office/officeart/2005/8/layout/default"/>
    <dgm:cxn modelId="{D889C1BE-6C50-408A-AFCC-9E8F93BC91B6}" type="presParOf" srcId="{184EAD47-0379-4EAA-9ADC-6D90BB449A92}" destId="{878A9921-0401-46B4-8999-6423A6A629C3}" srcOrd="4" destOrd="0" presId="urn:microsoft.com/office/officeart/2005/8/layout/default"/>
    <dgm:cxn modelId="{09896B4E-BA92-4962-97D3-ADA723D8FA1E}" type="presParOf" srcId="{184EAD47-0379-4EAA-9ADC-6D90BB449A92}" destId="{6D0C60D0-DCE5-4320-80B7-A23FD54D706B}" srcOrd="5" destOrd="0" presId="urn:microsoft.com/office/officeart/2005/8/layout/default"/>
    <dgm:cxn modelId="{38B9A11E-1BB1-44E0-B77B-D3F8E5798028}" type="presParOf" srcId="{184EAD47-0379-4EAA-9ADC-6D90BB449A92}" destId="{4E3148C9-4E9B-4D0E-8848-2F76C477758C}" srcOrd="6" destOrd="0" presId="urn:microsoft.com/office/officeart/2005/8/layout/default"/>
    <dgm:cxn modelId="{5C30B861-6356-4B47-8E51-6E34E7226C7C}" type="presParOf" srcId="{184EAD47-0379-4EAA-9ADC-6D90BB449A92}" destId="{B3D358F2-2518-4D02-8D5B-307BAFE377B8}" srcOrd="7" destOrd="0" presId="urn:microsoft.com/office/officeart/2005/8/layout/default"/>
    <dgm:cxn modelId="{3E95225D-0A76-4B08-BA12-2F35EC94B886}" type="presParOf" srcId="{184EAD47-0379-4EAA-9ADC-6D90BB449A92}" destId="{749C5787-3D75-4C22-B38C-74AA027D07ED}" srcOrd="8" destOrd="0" presId="urn:microsoft.com/office/officeart/2005/8/layout/default"/>
    <dgm:cxn modelId="{837DA7C3-8F7D-45C4-B588-83A045B6611D}" type="presParOf" srcId="{184EAD47-0379-4EAA-9ADC-6D90BB449A92}" destId="{0CC53720-2B36-4B46-924B-AB956CDA3648}" srcOrd="9" destOrd="0" presId="urn:microsoft.com/office/officeart/2005/8/layout/default"/>
    <dgm:cxn modelId="{727EE7A0-579C-4EFC-8108-C870A5476BCC}" type="presParOf" srcId="{184EAD47-0379-4EAA-9ADC-6D90BB449A92}" destId="{0949911C-30F5-457F-BAE3-46EB077195E5}" srcOrd="10" destOrd="0" presId="urn:microsoft.com/office/officeart/2005/8/layout/default"/>
    <dgm:cxn modelId="{04DAF1A8-FC98-4F8F-B535-F13276E4B305}" type="presParOf" srcId="{184EAD47-0379-4EAA-9ADC-6D90BB449A92}" destId="{BF28A2B5-AC66-4521-A72C-A8B507A39C82}" srcOrd="11" destOrd="0" presId="urn:microsoft.com/office/officeart/2005/8/layout/default"/>
    <dgm:cxn modelId="{300DD9B7-D512-4104-A3BC-BBC57F3A0FEA}" type="presParOf" srcId="{184EAD47-0379-4EAA-9ADC-6D90BB449A92}" destId="{8B7E5C3C-4FF9-46ED-BCE5-33BF26A29FBA}" srcOrd="12" destOrd="0" presId="urn:microsoft.com/office/officeart/2005/8/layout/default"/>
    <dgm:cxn modelId="{F071BE14-3800-4450-BFA1-1A36C3DFCDFA}" type="presParOf" srcId="{184EAD47-0379-4EAA-9ADC-6D90BB449A92}" destId="{10F2B7F5-DAE8-49A4-AA38-CD81B766D27D}" srcOrd="13" destOrd="0" presId="urn:microsoft.com/office/officeart/2005/8/layout/default"/>
    <dgm:cxn modelId="{1DE18D77-57A3-4A1F-BBC3-29A788AAA915}" type="presParOf" srcId="{184EAD47-0379-4EAA-9ADC-6D90BB449A92}" destId="{D83A16CB-C8D8-41A9-9FD9-198AF7C0FD8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F5F5BB-2BB7-4F46-A085-7B2357BA9FBE}"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s-ES"/>
        </a:p>
      </dgm:t>
    </dgm:pt>
    <dgm:pt modelId="{B379E401-316F-4664-9BA0-B958FF13EF15}">
      <dgm:prSet phldrT="[Texto]" custT="1"/>
      <dgm:spPr/>
      <dgm:t>
        <a:bodyPr/>
        <a:lstStyle/>
        <a:p>
          <a:r>
            <a:rPr lang="es-ES" sz="2000" dirty="0"/>
            <a:t>Demasiados pasos!</a:t>
          </a:r>
        </a:p>
      </dgm:t>
    </dgm:pt>
    <dgm:pt modelId="{3EEE734D-45D9-4FCE-9914-9E9323896904}" type="parTrans" cxnId="{8446DC1C-0C4F-41A8-BF4B-C6AAC0F09687}">
      <dgm:prSet/>
      <dgm:spPr/>
      <dgm:t>
        <a:bodyPr/>
        <a:lstStyle/>
        <a:p>
          <a:endParaRPr lang="es-ES" sz="2000"/>
        </a:p>
      </dgm:t>
    </dgm:pt>
    <dgm:pt modelId="{533B4BD7-1F2C-4A6F-9AF0-BABAAE81AE20}" type="sibTrans" cxnId="{8446DC1C-0C4F-41A8-BF4B-C6AAC0F09687}">
      <dgm:prSet/>
      <dgm:spPr/>
      <dgm:t>
        <a:bodyPr/>
        <a:lstStyle/>
        <a:p>
          <a:endParaRPr lang="es-ES" sz="2000"/>
        </a:p>
      </dgm:t>
    </dgm:pt>
    <dgm:pt modelId="{2DBE56CD-1D9C-4FA1-B5EB-4A7E71F61F15}">
      <dgm:prSet phldrT="[Texto]" custT="1"/>
      <dgm:spPr/>
      <dgm:t>
        <a:bodyPr/>
        <a:lstStyle/>
        <a:p>
          <a:r>
            <a:rPr lang="es-ES" sz="2000" dirty="0"/>
            <a:t>¡Ya no puedo hacer esto!</a:t>
          </a:r>
        </a:p>
      </dgm:t>
    </dgm:pt>
    <dgm:pt modelId="{824F4751-F02A-4912-862F-1E73E9B6CE93}" type="parTrans" cxnId="{A312CB85-7F32-4521-84DC-5DA0810081AC}">
      <dgm:prSet/>
      <dgm:spPr/>
      <dgm:t>
        <a:bodyPr/>
        <a:lstStyle/>
        <a:p>
          <a:endParaRPr lang="es-ES" sz="2000"/>
        </a:p>
      </dgm:t>
    </dgm:pt>
    <dgm:pt modelId="{1C4EE5F6-51E0-46A2-BEA0-070E48233628}" type="sibTrans" cxnId="{A312CB85-7F32-4521-84DC-5DA0810081AC}">
      <dgm:prSet/>
      <dgm:spPr/>
      <dgm:t>
        <a:bodyPr/>
        <a:lstStyle/>
        <a:p>
          <a:endParaRPr lang="es-ES" sz="2000"/>
        </a:p>
      </dgm:t>
    </dgm:pt>
    <dgm:pt modelId="{7DFECA8C-0120-429B-8C67-5794415735C8}">
      <dgm:prSet phldrT="[Texto]" custT="1"/>
      <dgm:spPr/>
      <dgm:t>
        <a:bodyPr/>
        <a:lstStyle/>
        <a:p>
          <a:r>
            <a:rPr lang="es-ES" sz="2000" dirty="0"/>
            <a:t>¿Por qué tengo que caminar tanto?</a:t>
          </a:r>
        </a:p>
      </dgm:t>
    </dgm:pt>
    <dgm:pt modelId="{DB91CF4F-8722-4561-B31F-2CDAE7C63FCA}" type="parTrans" cxnId="{1A88ADB0-A017-4952-B15A-8123899FFBEF}">
      <dgm:prSet/>
      <dgm:spPr/>
      <dgm:t>
        <a:bodyPr/>
        <a:lstStyle/>
        <a:p>
          <a:endParaRPr lang="es-ES" sz="2000"/>
        </a:p>
      </dgm:t>
    </dgm:pt>
    <dgm:pt modelId="{FEE094DE-AAA7-49F2-881F-E7F027C589A5}" type="sibTrans" cxnId="{1A88ADB0-A017-4952-B15A-8123899FFBEF}">
      <dgm:prSet/>
      <dgm:spPr/>
      <dgm:t>
        <a:bodyPr/>
        <a:lstStyle/>
        <a:p>
          <a:endParaRPr lang="es-ES" sz="2000"/>
        </a:p>
      </dgm:t>
    </dgm:pt>
    <dgm:pt modelId="{17053487-943B-47FB-AA81-DCC04F1F1875}">
      <dgm:prSet phldrT="[Texto]" custT="1"/>
      <dgm:spPr/>
      <dgm:t>
        <a:bodyPr/>
        <a:lstStyle/>
        <a:p>
          <a:r>
            <a:rPr lang="es-ES" sz="2000" dirty="0"/>
            <a:t>¿Cuánto más?</a:t>
          </a:r>
        </a:p>
      </dgm:t>
    </dgm:pt>
    <dgm:pt modelId="{F52D414A-3165-4D1B-B6DA-B14FF359655C}" type="parTrans" cxnId="{EB038769-6E83-49ED-993A-89158EE4AD08}">
      <dgm:prSet/>
      <dgm:spPr/>
      <dgm:t>
        <a:bodyPr/>
        <a:lstStyle/>
        <a:p>
          <a:endParaRPr lang="es-ES" sz="2000"/>
        </a:p>
      </dgm:t>
    </dgm:pt>
    <dgm:pt modelId="{DE3ADABA-50B9-46BF-A095-5179E147D499}" type="sibTrans" cxnId="{EB038769-6E83-49ED-993A-89158EE4AD08}">
      <dgm:prSet/>
      <dgm:spPr/>
      <dgm:t>
        <a:bodyPr/>
        <a:lstStyle/>
        <a:p>
          <a:endParaRPr lang="es-ES" sz="2000"/>
        </a:p>
      </dgm:t>
    </dgm:pt>
    <dgm:pt modelId="{04C47960-3D08-4304-B292-B96702D66F02}">
      <dgm:prSet phldrT="[Texto]" custT="1"/>
      <dgm:spPr/>
      <dgm:t>
        <a:bodyPr/>
        <a:lstStyle/>
        <a:p>
          <a:r>
            <a:rPr lang="es-ES" sz="2000" dirty="0"/>
            <a:t>¡La escalera es muy alta!</a:t>
          </a:r>
        </a:p>
      </dgm:t>
    </dgm:pt>
    <dgm:pt modelId="{7D1227A0-8C12-4DDF-859B-351C2406B113}" type="parTrans" cxnId="{49B9412B-9018-4554-A609-3819849E261B}">
      <dgm:prSet/>
      <dgm:spPr/>
      <dgm:t>
        <a:bodyPr/>
        <a:lstStyle/>
        <a:p>
          <a:endParaRPr lang="es-ES" sz="2000"/>
        </a:p>
      </dgm:t>
    </dgm:pt>
    <dgm:pt modelId="{728F2A36-65A5-4D2D-97CD-F4F89EC8D15F}" type="sibTrans" cxnId="{49B9412B-9018-4554-A609-3819849E261B}">
      <dgm:prSet/>
      <dgm:spPr/>
      <dgm:t>
        <a:bodyPr/>
        <a:lstStyle/>
        <a:p>
          <a:endParaRPr lang="es-ES" sz="2000"/>
        </a:p>
      </dgm:t>
    </dgm:pt>
    <dgm:pt modelId="{45B841FC-F82D-4BEB-8C3B-FFDAAC38788C}">
      <dgm:prSet phldrT="[Texto]" custT="1"/>
      <dgm:spPr/>
      <dgm:t>
        <a:bodyPr/>
        <a:lstStyle/>
        <a:p>
          <a:r>
            <a:rPr lang="es-ES" sz="2000" dirty="0"/>
            <a:t>¡Estoy tan cansado!</a:t>
          </a:r>
        </a:p>
      </dgm:t>
    </dgm:pt>
    <dgm:pt modelId="{168D42BE-4EC1-4B30-8B2C-D5952A84030A}" type="parTrans" cxnId="{B681B509-2118-4613-88F8-D48E6F2F6E37}">
      <dgm:prSet/>
      <dgm:spPr/>
      <dgm:t>
        <a:bodyPr/>
        <a:lstStyle/>
        <a:p>
          <a:endParaRPr lang="es-ES" sz="2000"/>
        </a:p>
      </dgm:t>
    </dgm:pt>
    <dgm:pt modelId="{3726C05A-0810-4D84-914D-B8EEFD2F88CD}" type="sibTrans" cxnId="{B681B509-2118-4613-88F8-D48E6F2F6E37}">
      <dgm:prSet/>
      <dgm:spPr/>
      <dgm:t>
        <a:bodyPr/>
        <a:lstStyle/>
        <a:p>
          <a:endParaRPr lang="es-ES" sz="2000"/>
        </a:p>
      </dgm:t>
    </dgm:pt>
    <dgm:pt modelId="{20085848-51B1-4245-B258-D0F7BD52CEF7}">
      <dgm:prSet phldrT="[Texto]" custT="1"/>
      <dgm:spPr/>
      <dgm:t>
        <a:bodyPr/>
        <a:lstStyle/>
        <a:p>
          <a:r>
            <a:rPr lang="es-ES" sz="2000" dirty="0"/>
            <a:t>¡Nunca lo lograré!</a:t>
          </a:r>
        </a:p>
      </dgm:t>
    </dgm:pt>
    <dgm:pt modelId="{76F54A3C-C08D-41E9-987F-1C26D00E9D75}" type="parTrans" cxnId="{05B76B55-9241-4CF9-B5D0-B17934B861C4}">
      <dgm:prSet/>
      <dgm:spPr/>
      <dgm:t>
        <a:bodyPr/>
        <a:lstStyle/>
        <a:p>
          <a:endParaRPr lang="es-ES" sz="2000"/>
        </a:p>
      </dgm:t>
    </dgm:pt>
    <dgm:pt modelId="{795D5546-1D57-400A-99D6-E39A5380F1BC}" type="sibTrans" cxnId="{05B76B55-9241-4CF9-B5D0-B17934B861C4}">
      <dgm:prSet/>
      <dgm:spPr/>
      <dgm:t>
        <a:bodyPr/>
        <a:lstStyle/>
        <a:p>
          <a:endParaRPr lang="es-ES" sz="2000"/>
        </a:p>
      </dgm:t>
    </dgm:pt>
    <dgm:pt modelId="{981085E8-89F9-4EF8-A08D-95C793AC11A2}" type="pres">
      <dgm:prSet presAssocID="{49F5F5BB-2BB7-4F46-A085-7B2357BA9FBE}" presName="rootnode" presStyleCnt="0">
        <dgm:presLayoutVars>
          <dgm:chMax/>
          <dgm:chPref/>
          <dgm:dir/>
          <dgm:animLvl val="lvl"/>
        </dgm:presLayoutVars>
      </dgm:prSet>
      <dgm:spPr/>
    </dgm:pt>
    <dgm:pt modelId="{46C7EADE-3169-4638-8423-B6DDB20775BD}" type="pres">
      <dgm:prSet presAssocID="{B379E401-316F-4664-9BA0-B958FF13EF15}" presName="composite" presStyleCnt="0"/>
      <dgm:spPr/>
    </dgm:pt>
    <dgm:pt modelId="{755C32B2-FA05-484F-ABE9-02A80FB13762}" type="pres">
      <dgm:prSet presAssocID="{B379E401-316F-4664-9BA0-B958FF13EF15}" presName="LShape" presStyleLbl="alignNode1" presStyleIdx="0" presStyleCnt="13"/>
      <dgm:spPr/>
    </dgm:pt>
    <dgm:pt modelId="{EB63C023-E3D8-45E1-BEEF-657082DFC6DA}" type="pres">
      <dgm:prSet presAssocID="{B379E401-316F-4664-9BA0-B958FF13EF15}" presName="ParentText" presStyleLbl="revTx" presStyleIdx="0" presStyleCnt="7">
        <dgm:presLayoutVars>
          <dgm:chMax val="0"/>
          <dgm:chPref val="0"/>
          <dgm:bulletEnabled val="1"/>
        </dgm:presLayoutVars>
      </dgm:prSet>
      <dgm:spPr/>
    </dgm:pt>
    <dgm:pt modelId="{6993AA75-5356-4DBD-AF30-DBF03D19A928}" type="pres">
      <dgm:prSet presAssocID="{B379E401-316F-4664-9BA0-B958FF13EF15}" presName="Triangle" presStyleLbl="alignNode1" presStyleIdx="1" presStyleCnt="13"/>
      <dgm:spPr/>
    </dgm:pt>
    <dgm:pt modelId="{7A51AE1C-5644-49D8-9CE5-62A3C000530D}" type="pres">
      <dgm:prSet presAssocID="{533B4BD7-1F2C-4A6F-9AF0-BABAAE81AE20}" presName="sibTrans" presStyleCnt="0"/>
      <dgm:spPr/>
    </dgm:pt>
    <dgm:pt modelId="{ACFAF41A-CBE0-451F-9A11-FAC4D9CBF764}" type="pres">
      <dgm:prSet presAssocID="{533B4BD7-1F2C-4A6F-9AF0-BABAAE81AE20}" presName="space" presStyleCnt="0"/>
      <dgm:spPr/>
    </dgm:pt>
    <dgm:pt modelId="{9C2E0C56-25A3-44BD-BE6B-CB9BB330D20C}" type="pres">
      <dgm:prSet presAssocID="{04C47960-3D08-4304-B292-B96702D66F02}" presName="composite" presStyleCnt="0"/>
      <dgm:spPr/>
    </dgm:pt>
    <dgm:pt modelId="{08A41BF5-248C-473E-97E6-667BA0F1F22B}" type="pres">
      <dgm:prSet presAssocID="{04C47960-3D08-4304-B292-B96702D66F02}" presName="LShape" presStyleLbl="alignNode1" presStyleIdx="2" presStyleCnt="13"/>
      <dgm:spPr/>
    </dgm:pt>
    <dgm:pt modelId="{387AC3C8-EB90-4B8E-B64A-FFB978EE8003}" type="pres">
      <dgm:prSet presAssocID="{04C47960-3D08-4304-B292-B96702D66F02}" presName="ParentText" presStyleLbl="revTx" presStyleIdx="1" presStyleCnt="7">
        <dgm:presLayoutVars>
          <dgm:chMax val="0"/>
          <dgm:chPref val="0"/>
          <dgm:bulletEnabled val="1"/>
        </dgm:presLayoutVars>
      </dgm:prSet>
      <dgm:spPr/>
    </dgm:pt>
    <dgm:pt modelId="{A93E590F-322A-4156-AD8C-BDFCD8AC93F2}" type="pres">
      <dgm:prSet presAssocID="{04C47960-3D08-4304-B292-B96702D66F02}" presName="Triangle" presStyleLbl="alignNode1" presStyleIdx="3" presStyleCnt="13"/>
      <dgm:spPr/>
    </dgm:pt>
    <dgm:pt modelId="{83A34918-70F7-4C8B-9117-745B0AEEDA91}" type="pres">
      <dgm:prSet presAssocID="{728F2A36-65A5-4D2D-97CD-F4F89EC8D15F}" presName="sibTrans" presStyleCnt="0"/>
      <dgm:spPr/>
    </dgm:pt>
    <dgm:pt modelId="{0F6E3DE4-F2CA-45AF-8055-2B077BBE7D37}" type="pres">
      <dgm:prSet presAssocID="{728F2A36-65A5-4D2D-97CD-F4F89EC8D15F}" presName="space" presStyleCnt="0"/>
      <dgm:spPr/>
    </dgm:pt>
    <dgm:pt modelId="{D00C87C5-92B6-48C0-9AEC-642E6EB45203}" type="pres">
      <dgm:prSet presAssocID="{45B841FC-F82D-4BEB-8C3B-FFDAAC38788C}" presName="composite" presStyleCnt="0"/>
      <dgm:spPr/>
    </dgm:pt>
    <dgm:pt modelId="{09B70A45-993A-48D9-BFE7-B4DF762166FE}" type="pres">
      <dgm:prSet presAssocID="{45B841FC-F82D-4BEB-8C3B-FFDAAC38788C}" presName="LShape" presStyleLbl="alignNode1" presStyleIdx="4" presStyleCnt="13"/>
      <dgm:spPr/>
    </dgm:pt>
    <dgm:pt modelId="{55335B82-A72B-4841-94E0-A6330E9031F3}" type="pres">
      <dgm:prSet presAssocID="{45B841FC-F82D-4BEB-8C3B-FFDAAC38788C}" presName="ParentText" presStyleLbl="revTx" presStyleIdx="2" presStyleCnt="7">
        <dgm:presLayoutVars>
          <dgm:chMax val="0"/>
          <dgm:chPref val="0"/>
          <dgm:bulletEnabled val="1"/>
        </dgm:presLayoutVars>
      </dgm:prSet>
      <dgm:spPr/>
    </dgm:pt>
    <dgm:pt modelId="{ADD2BDF7-3042-4256-8F49-FA3233E0AF4A}" type="pres">
      <dgm:prSet presAssocID="{45B841FC-F82D-4BEB-8C3B-FFDAAC38788C}" presName="Triangle" presStyleLbl="alignNode1" presStyleIdx="5" presStyleCnt="13"/>
      <dgm:spPr/>
    </dgm:pt>
    <dgm:pt modelId="{39665415-11F6-418A-9584-2A8FA901ED29}" type="pres">
      <dgm:prSet presAssocID="{3726C05A-0810-4D84-914D-B8EEFD2F88CD}" presName="sibTrans" presStyleCnt="0"/>
      <dgm:spPr/>
    </dgm:pt>
    <dgm:pt modelId="{58B7D770-CF2D-4462-B884-D8D48477B371}" type="pres">
      <dgm:prSet presAssocID="{3726C05A-0810-4D84-914D-B8EEFD2F88CD}" presName="space" presStyleCnt="0"/>
      <dgm:spPr/>
    </dgm:pt>
    <dgm:pt modelId="{BB0C69CE-16C7-41B8-AC26-C4E002673803}" type="pres">
      <dgm:prSet presAssocID="{20085848-51B1-4245-B258-D0F7BD52CEF7}" presName="composite" presStyleCnt="0"/>
      <dgm:spPr/>
    </dgm:pt>
    <dgm:pt modelId="{4496903A-C87E-414E-B305-EDE21C82420F}" type="pres">
      <dgm:prSet presAssocID="{20085848-51B1-4245-B258-D0F7BD52CEF7}" presName="LShape" presStyleLbl="alignNode1" presStyleIdx="6" presStyleCnt="13"/>
      <dgm:spPr/>
    </dgm:pt>
    <dgm:pt modelId="{F1E44751-555D-456A-91C0-71C0069FEB81}" type="pres">
      <dgm:prSet presAssocID="{20085848-51B1-4245-B258-D0F7BD52CEF7}" presName="ParentText" presStyleLbl="revTx" presStyleIdx="3" presStyleCnt="7">
        <dgm:presLayoutVars>
          <dgm:chMax val="0"/>
          <dgm:chPref val="0"/>
          <dgm:bulletEnabled val="1"/>
        </dgm:presLayoutVars>
      </dgm:prSet>
      <dgm:spPr/>
    </dgm:pt>
    <dgm:pt modelId="{8694AADB-7495-4DAF-8D3E-C8F8F63E37BB}" type="pres">
      <dgm:prSet presAssocID="{20085848-51B1-4245-B258-D0F7BD52CEF7}" presName="Triangle" presStyleLbl="alignNode1" presStyleIdx="7" presStyleCnt="13"/>
      <dgm:spPr/>
    </dgm:pt>
    <dgm:pt modelId="{AA14336C-EFA0-4C5A-A25F-7C404B7CA570}" type="pres">
      <dgm:prSet presAssocID="{795D5546-1D57-400A-99D6-E39A5380F1BC}" presName="sibTrans" presStyleCnt="0"/>
      <dgm:spPr/>
    </dgm:pt>
    <dgm:pt modelId="{6CD26F8B-4753-48C2-8690-77BE50A32323}" type="pres">
      <dgm:prSet presAssocID="{795D5546-1D57-400A-99D6-E39A5380F1BC}" presName="space" presStyleCnt="0"/>
      <dgm:spPr/>
    </dgm:pt>
    <dgm:pt modelId="{72711F72-7B6E-4BED-8190-9E17D2633953}" type="pres">
      <dgm:prSet presAssocID="{17053487-943B-47FB-AA81-DCC04F1F1875}" presName="composite" presStyleCnt="0"/>
      <dgm:spPr/>
    </dgm:pt>
    <dgm:pt modelId="{059EE630-28EC-48FF-8C6C-4770E7ABB65E}" type="pres">
      <dgm:prSet presAssocID="{17053487-943B-47FB-AA81-DCC04F1F1875}" presName="LShape" presStyleLbl="alignNode1" presStyleIdx="8" presStyleCnt="13"/>
      <dgm:spPr/>
    </dgm:pt>
    <dgm:pt modelId="{C6AFEEC1-8EA7-464E-AAE9-94B2E8835637}" type="pres">
      <dgm:prSet presAssocID="{17053487-943B-47FB-AA81-DCC04F1F1875}" presName="ParentText" presStyleLbl="revTx" presStyleIdx="4" presStyleCnt="7">
        <dgm:presLayoutVars>
          <dgm:chMax val="0"/>
          <dgm:chPref val="0"/>
          <dgm:bulletEnabled val="1"/>
        </dgm:presLayoutVars>
      </dgm:prSet>
      <dgm:spPr/>
    </dgm:pt>
    <dgm:pt modelId="{58957EBA-6C05-4DBA-9742-B76067E7912D}" type="pres">
      <dgm:prSet presAssocID="{17053487-943B-47FB-AA81-DCC04F1F1875}" presName="Triangle" presStyleLbl="alignNode1" presStyleIdx="9" presStyleCnt="13"/>
      <dgm:spPr/>
    </dgm:pt>
    <dgm:pt modelId="{9DD8737E-A6ED-4163-B87C-93F4E1CCD41A}" type="pres">
      <dgm:prSet presAssocID="{DE3ADABA-50B9-46BF-A095-5179E147D499}" presName="sibTrans" presStyleCnt="0"/>
      <dgm:spPr/>
    </dgm:pt>
    <dgm:pt modelId="{CF2D87CB-ACBB-4168-AF70-DE0A8448C5BA}" type="pres">
      <dgm:prSet presAssocID="{DE3ADABA-50B9-46BF-A095-5179E147D499}" presName="space" presStyleCnt="0"/>
      <dgm:spPr/>
    </dgm:pt>
    <dgm:pt modelId="{08C1D3B1-6C21-4488-9A71-F068C2BB4480}" type="pres">
      <dgm:prSet presAssocID="{2DBE56CD-1D9C-4FA1-B5EB-4A7E71F61F15}" presName="composite" presStyleCnt="0"/>
      <dgm:spPr/>
    </dgm:pt>
    <dgm:pt modelId="{325BB764-1E5E-4BE9-BDEE-33DFB78B308D}" type="pres">
      <dgm:prSet presAssocID="{2DBE56CD-1D9C-4FA1-B5EB-4A7E71F61F15}" presName="LShape" presStyleLbl="alignNode1" presStyleIdx="10" presStyleCnt="13"/>
      <dgm:spPr/>
    </dgm:pt>
    <dgm:pt modelId="{687B4F63-E1F6-48B5-94DB-1B297A5366FA}" type="pres">
      <dgm:prSet presAssocID="{2DBE56CD-1D9C-4FA1-B5EB-4A7E71F61F15}" presName="ParentText" presStyleLbl="revTx" presStyleIdx="5" presStyleCnt="7">
        <dgm:presLayoutVars>
          <dgm:chMax val="0"/>
          <dgm:chPref val="0"/>
          <dgm:bulletEnabled val="1"/>
        </dgm:presLayoutVars>
      </dgm:prSet>
      <dgm:spPr/>
    </dgm:pt>
    <dgm:pt modelId="{88CC2343-3E3C-4272-830F-C149C6057DD6}" type="pres">
      <dgm:prSet presAssocID="{2DBE56CD-1D9C-4FA1-B5EB-4A7E71F61F15}" presName="Triangle" presStyleLbl="alignNode1" presStyleIdx="11" presStyleCnt="13"/>
      <dgm:spPr/>
    </dgm:pt>
    <dgm:pt modelId="{EBEA6719-AAC7-4638-834E-04A20970F40C}" type="pres">
      <dgm:prSet presAssocID="{1C4EE5F6-51E0-46A2-BEA0-070E48233628}" presName="sibTrans" presStyleCnt="0"/>
      <dgm:spPr/>
    </dgm:pt>
    <dgm:pt modelId="{17A8CC47-397A-4167-B870-205688659E28}" type="pres">
      <dgm:prSet presAssocID="{1C4EE5F6-51E0-46A2-BEA0-070E48233628}" presName="space" presStyleCnt="0"/>
      <dgm:spPr/>
    </dgm:pt>
    <dgm:pt modelId="{34EC8819-FCF9-4048-8976-372742C1A08A}" type="pres">
      <dgm:prSet presAssocID="{7DFECA8C-0120-429B-8C67-5794415735C8}" presName="composite" presStyleCnt="0"/>
      <dgm:spPr/>
    </dgm:pt>
    <dgm:pt modelId="{881E4954-C3B9-4305-9AF3-D8789ACC18A2}" type="pres">
      <dgm:prSet presAssocID="{7DFECA8C-0120-429B-8C67-5794415735C8}" presName="LShape" presStyleLbl="alignNode1" presStyleIdx="12" presStyleCnt="13"/>
      <dgm:spPr/>
    </dgm:pt>
    <dgm:pt modelId="{6E0BCC8D-4AE3-4DD4-9D51-C3619956C644}" type="pres">
      <dgm:prSet presAssocID="{7DFECA8C-0120-429B-8C67-5794415735C8}" presName="ParentText" presStyleLbl="revTx" presStyleIdx="6" presStyleCnt="7">
        <dgm:presLayoutVars>
          <dgm:chMax val="0"/>
          <dgm:chPref val="0"/>
          <dgm:bulletEnabled val="1"/>
        </dgm:presLayoutVars>
      </dgm:prSet>
      <dgm:spPr/>
    </dgm:pt>
  </dgm:ptLst>
  <dgm:cxnLst>
    <dgm:cxn modelId="{B681B509-2118-4613-88F8-D48E6F2F6E37}" srcId="{49F5F5BB-2BB7-4F46-A085-7B2357BA9FBE}" destId="{45B841FC-F82D-4BEB-8C3B-FFDAAC38788C}" srcOrd="2" destOrd="0" parTransId="{168D42BE-4EC1-4B30-8B2C-D5952A84030A}" sibTransId="{3726C05A-0810-4D84-914D-B8EEFD2F88CD}"/>
    <dgm:cxn modelId="{8446DC1C-0C4F-41A8-BF4B-C6AAC0F09687}" srcId="{49F5F5BB-2BB7-4F46-A085-7B2357BA9FBE}" destId="{B379E401-316F-4664-9BA0-B958FF13EF15}" srcOrd="0" destOrd="0" parTransId="{3EEE734D-45D9-4FCE-9914-9E9323896904}" sibTransId="{533B4BD7-1F2C-4A6F-9AF0-BABAAE81AE20}"/>
    <dgm:cxn modelId="{3DC41622-44D9-4D6B-8313-5D6A203D85AF}" type="presOf" srcId="{2DBE56CD-1D9C-4FA1-B5EB-4A7E71F61F15}" destId="{687B4F63-E1F6-48B5-94DB-1B297A5366FA}" srcOrd="0" destOrd="0" presId="urn:microsoft.com/office/officeart/2009/3/layout/StepUpProcess"/>
    <dgm:cxn modelId="{B210D829-9705-4FDA-A3C1-BAE785A491AF}" type="presOf" srcId="{7DFECA8C-0120-429B-8C67-5794415735C8}" destId="{6E0BCC8D-4AE3-4DD4-9D51-C3619956C644}" srcOrd="0" destOrd="0" presId="urn:microsoft.com/office/officeart/2009/3/layout/StepUpProcess"/>
    <dgm:cxn modelId="{49B9412B-9018-4554-A609-3819849E261B}" srcId="{49F5F5BB-2BB7-4F46-A085-7B2357BA9FBE}" destId="{04C47960-3D08-4304-B292-B96702D66F02}" srcOrd="1" destOrd="0" parTransId="{7D1227A0-8C12-4DDF-859B-351C2406B113}" sibTransId="{728F2A36-65A5-4D2D-97CD-F4F89EC8D15F}"/>
    <dgm:cxn modelId="{EE21A034-AC9E-44D4-AA63-4834F7BCC683}" type="presOf" srcId="{49F5F5BB-2BB7-4F46-A085-7B2357BA9FBE}" destId="{981085E8-89F9-4EF8-A08D-95C793AC11A2}" srcOrd="0" destOrd="0" presId="urn:microsoft.com/office/officeart/2009/3/layout/StepUpProcess"/>
    <dgm:cxn modelId="{3D1DDA3C-0716-4240-B399-E4DEA15A88EC}" type="presOf" srcId="{45B841FC-F82D-4BEB-8C3B-FFDAAC38788C}" destId="{55335B82-A72B-4841-94E0-A6330E9031F3}" srcOrd="0" destOrd="0" presId="urn:microsoft.com/office/officeart/2009/3/layout/StepUpProcess"/>
    <dgm:cxn modelId="{EB038769-6E83-49ED-993A-89158EE4AD08}" srcId="{49F5F5BB-2BB7-4F46-A085-7B2357BA9FBE}" destId="{17053487-943B-47FB-AA81-DCC04F1F1875}" srcOrd="4" destOrd="0" parTransId="{F52D414A-3165-4D1B-B6DA-B14FF359655C}" sibTransId="{DE3ADABA-50B9-46BF-A095-5179E147D499}"/>
    <dgm:cxn modelId="{05B76B55-9241-4CF9-B5D0-B17934B861C4}" srcId="{49F5F5BB-2BB7-4F46-A085-7B2357BA9FBE}" destId="{20085848-51B1-4245-B258-D0F7BD52CEF7}" srcOrd="3" destOrd="0" parTransId="{76F54A3C-C08D-41E9-987F-1C26D00E9D75}" sibTransId="{795D5546-1D57-400A-99D6-E39A5380F1BC}"/>
    <dgm:cxn modelId="{DB033A84-168F-481F-B9F9-134F432C2BBD}" type="presOf" srcId="{17053487-943B-47FB-AA81-DCC04F1F1875}" destId="{C6AFEEC1-8EA7-464E-AAE9-94B2E8835637}" srcOrd="0" destOrd="0" presId="urn:microsoft.com/office/officeart/2009/3/layout/StepUpProcess"/>
    <dgm:cxn modelId="{A312CB85-7F32-4521-84DC-5DA0810081AC}" srcId="{49F5F5BB-2BB7-4F46-A085-7B2357BA9FBE}" destId="{2DBE56CD-1D9C-4FA1-B5EB-4A7E71F61F15}" srcOrd="5" destOrd="0" parTransId="{824F4751-F02A-4912-862F-1E73E9B6CE93}" sibTransId="{1C4EE5F6-51E0-46A2-BEA0-070E48233628}"/>
    <dgm:cxn modelId="{1071F0AB-2B5B-4BEE-84FE-1AE6E0A7B058}" type="presOf" srcId="{20085848-51B1-4245-B258-D0F7BD52CEF7}" destId="{F1E44751-555D-456A-91C0-71C0069FEB81}" srcOrd="0" destOrd="0" presId="urn:microsoft.com/office/officeart/2009/3/layout/StepUpProcess"/>
    <dgm:cxn modelId="{1A88ADB0-A017-4952-B15A-8123899FFBEF}" srcId="{49F5F5BB-2BB7-4F46-A085-7B2357BA9FBE}" destId="{7DFECA8C-0120-429B-8C67-5794415735C8}" srcOrd="6" destOrd="0" parTransId="{DB91CF4F-8722-4561-B31F-2CDAE7C63FCA}" sibTransId="{FEE094DE-AAA7-49F2-881F-E7F027C589A5}"/>
    <dgm:cxn modelId="{013EF4CA-976E-406B-AAEE-E35D345C0454}" type="presOf" srcId="{04C47960-3D08-4304-B292-B96702D66F02}" destId="{387AC3C8-EB90-4B8E-B64A-FFB978EE8003}" srcOrd="0" destOrd="0" presId="urn:microsoft.com/office/officeart/2009/3/layout/StepUpProcess"/>
    <dgm:cxn modelId="{B3A518F1-C479-4533-A195-C1B858C86E4D}" type="presOf" srcId="{B379E401-316F-4664-9BA0-B958FF13EF15}" destId="{EB63C023-E3D8-45E1-BEEF-657082DFC6DA}" srcOrd="0" destOrd="0" presId="urn:microsoft.com/office/officeart/2009/3/layout/StepUpProcess"/>
    <dgm:cxn modelId="{049CFE70-8365-44C1-94FB-DEAFB6D33965}" type="presParOf" srcId="{981085E8-89F9-4EF8-A08D-95C793AC11A2}" destId="{46C7EADE-3169-4638-8423-B6DDB20775BD}" srcOrd="0" destOrd="0" presId="urn:microsoft.com/office/officeart/2009/3/layout/StepUpProcess"/>
    <dgm:cxn modelId="{2E494ED8-FB6C-4281-BD71-5895B71F0242}" type="presParOf" srcId="{46C7EADE-3169-4638-8423-B6DDB20775BD}" destId="{755C32B2-FA05-484F-ABE9-02A80FB13762}" srcOrd="0" destOrd="0" presId="urn:microsoft.com/office/officeart/2009/3/layout/StepUpProcess"/>
    <dgm:cxn modelId="{CC98F153-8B03-4F2C-89EF-CB04ECB7C6A7}" type="presParOf" srcId="{46C7EADE-3169-4638-8423-B6DDB20775BD}" destId="{EB63C023-E3D8-45E1-BEEF-657082DFC6DA}" srcOrd="1" destOrd="0" presId="urn:microsoft.com/office/officeart/2009/3/layout/StepUpProcess"/>
    <dgm:cxn modelId="{AAD6CFAD-A91C-4518-A963-E595B763CCE2}" type="presParOf" srcId="{46C7EADE-3169-4638-8423-B6DDB20775BD}" destId="{6993AA75-5356-4DBD-AF30-DBF03D19A928}" srcOrd="2" destOrd="0" presId="urn:microsoft.com/office/officeart/2009/3/layout/StepUpProcess"/>
    <dgm:cxn modelId="{ED7F2831-DDDA-4062-999C-AC64D888B50F}" type="presParOf" srcId="{981085E8-89F9-4EF8-A08D-95C793AC11A2}" destId="{7A51AE1C-5644-49D8-9CE5-62A3C000530D}" srcOrd="1" destOrd="0" presId="urn:microsoft.com/office/officeart/2009/3/layout/StepUpProcess"/>
    <dgm:cxn modelId="{8FD5D632-3D72-4C78-BB74-F2D36725C8F4}" type="presParOf" srcId="{7A51AE1C-5644-49D8-9CE5-62A3C000530D}" destId="{ACFAF41A-CBE0-451F-9A11-FAC4D9CBF764}" srcOrd="0" destOrd="0" presId="urn:microsoft.com/office/officeart/2009/3/layout/StepUpProcess"/>
    <dgm:cxn modelId="{41120AB4-99F0-424D-B782-332565C4EDDE}" type="presParOf" srcId="{981085E8-89F9-4EF8-A08D-95C793AC11A2}" destId="{9C2E0C56-25A3-44BD-BE6B-CB9BB330D20C}" srcOrd="2" destOrd="0" presId="urn:microsoft.com/office/officeart/2009/3/layout/StepUpProcess"/>
    <dgm:cxn modelId="{FD63413E-53DC-4C72-B3E1-9120978EC15E}" type="presParOf" srcId="{9C2E0C56-25A3-44BD-BE6B-CB9BB330D20C}" destId="{08A41BF5-248C-473E-97E6-667BA0F1F22B}" srcOrd="0" destOrd="0" presId="urn:microsoft.com/office/officeart/2009/3/layout/StepUpProcess"/>
    <dgm:cxn modelId="{50AF7A8A-055C-4EEC-8142-780C0DB54B4E}" type="presParOf" srcId="{9C2E0C56-25A3-44BD-BE6B-CB9BB330D20C}" destId="{387AC3C8-EB90-4B8E-B64A-FFB978EE8003}" srcOrd="1" destOrd="0" presId="urn:microsoft.com/office/officeart/2009/3/layout/StepUpProcess"/>
    <dgm:cxn modelId="{BF5FA75A-9EE6-41E9-A3E6-6DC6207761FC}" type="presParOf" srcId="{9C2E0C56-25A3-44BD-BE6B-CB9BB330D20C}" destId="{A93E590F-322A-4156-AD8C-BDFCD8AC93F2}" srcOrd="2" destOrd="0" presId="urn:microsoft.com/office/officeart/2009/3/layout/StepUpProcess"/>
    <dgm:cxn modelId="{50C3B83E-3F52-4F63-8943-1FF58B770F2E}" type="presParOf" srcId="{981085E8-89F9-4EF8-A08D-95C793AC11A2}" destId="{83A34918-70F7-4C8B-9117-745B0AEEDA91}" srcOrd="3" destOrd="0" presId="urn:microsoft.com/office/officeart/2009/3/layout/StepUpProcess"/>
    <dgm:cxn modelId="{8F45ABDF-C5A9-48C4-AE6D-A029462F9E8A}" type="presParOf" srcId="{83A34918-70F7-4C8B-9117-745B0AEEDA91}" destId="{0F6E3DE4-F2CA-45AF-8055-2B077BBE7D37}" srcOrd="0" destOrd="0" presId="urn:microsoft.com/office/officeart/2009/3/layout/StepUpProcess"/>
    <dgm:cxn modelId="{EA43C5E4-7F90-4CD7-B0F4-C1CD18199714}" type="presParOf" srcId="{981085E8-89F9-4EF8-A08D-95C793AC11A2}" destId="{D00C87C5-92B6-48C0-9AEC-642E6EB45203}" srcOrd="4" destOrd="0" presId="urn:microsoft.com/office/officeart/2009/3/layout/StepUpProcess"/>
    <dgm:cxn modelId="{319AECC6-78F9-4211-906B-8352C3D4F169}" type="presParOf" srcId="{D00C87C5-92B6-48C0-9AEC-642E6EB45203}" destId="{09B70A45-993A-48D9-BFE7-B4DF762166FE}" srcOrd="0" destOrd="0" presId="urn:microsoft.com/office/officeart/2009/3/layout/StepUpProcess"/>
    <dgm:cxn modelId="{F636D7AE-F782-48D2-9FCF-ADC52B662AB4}" type="presParOf" srcId="{D00C87C5-92B6-48C0-9AEC-642E6EB45203}" destId="{55335B82-A72B-4841-94E0-A6330E9031F3}" srcOrd="1" destOrd="0" presId="urn:microsoft.com/office/officeart/2009/3/layout/StepUpProcess"/>
    <dgm:cxn modelId="{6CB785C3-F90C-4BA2-8A7F-8CF39041B8F3}" type="presParOf" srcId="{D00C87C5-92B6-48C0-9AEC-642E6EB45203}" destId="{ADD2BDF7-3042-4256-8F49-FA3233E0AF4A}" srcOrd="2" destOrd="0" presId="urn:microsoft.com/office/officeart/2009/3/layout/StepUpProcess"/>
    <dgm:cxn modelId="{D645CFC9-C045-413B-9DC0-A67B6A600D60}" type="presParOf" srcId="{981085E8-89F9-4EF8-A08D-95C793AC11A2}" destId="{39665415-11F6-418A-9584-2A8FA901ED29}" srcOrd="5" destOrd="0" presId="urn:microsoft.com/office/officeart/2009/3/layout/StepUpProcess"/>
    <dgm:cxn modelId="{029693B4-7206-49EC-8356-F5B069D4FF52}" type="presParOf" srcId="{39665415-11F6-418A-9584-2A8FA901ED29}" destId="{58B7D770-CF2D-4462-B884-D8D48477B371}" srcOrd="0" destOrd="0" presId="urn:microsoft.com/office/officeart/2009/3/layout/StepUpProcess"/>
    <dgm:cxn modelId="{B7E1F522-0E38-4388-ACF2-C4D132AAFECD}" type="presParOf" srcId="{981085E8-89F9-4EF8-A08D-95C793AC11A2}" destId="{BB0C69CE-16C7-41B8-AC26-C4E002673803}" srcOrd="6" destOrd="0" presId="urn:microsoft.com/office/officeart/2009/3/layout/StepUpProcess"/>
    <dgm:cxn modelId="{820C467C-88E5-4A1E-979D-58714D046457}" type="presParOf" srcId="{BB0C69CE-16C7-41B8-AC26-C4E002673803}" destId="{4496903A-C87E-414E-B305-EDE21C82420F}" srcOrd="0" destOrd="0" presId="urn:microsoft.com/office/officeart/2009/3/layout/StepUpProcess"/>
    <dgm:cxn modelId="{572D1B5C-62D6-427A-B7B5-9E582B9C82AC}" type="presParOf" srcId="{BB0C69CE-16C7-41B8-AC26-C4E002673803}" destId="{F1E44751-555D-456A-91C0-71C0069FEB81}" srcOrd="1" destOrd="0" presId="urn:microsoft.com/office/officeart/2009/3/layout/StepUpProcess"/>
    <dgm:cxn modelId="{0E5A6947-E221-4559-BE09-F1E897B5E6F5}" type="presParOf" srcId="{BB0C69CE-16C7-41B8-AC26-C4E002673803}" destId="{8694AADB-7495-4DAF-8D3E-C8F8F63E37BB}" srcOrd="2" destOrd="0" presId="urn:microsoft.com/office/officeart/2009/3/layout/StepUpProcess"/>
    <dgm:cxn modelId="{E3195F6F-830B-48F7-8A20-BFA4C93A5A00}" type="presParOf" srcId="{981085E8-89F9-4EF8-A08D-95C793AC11A2}" destId="{AA14336C-EFA0-4C5A-A25F-7C404B7CA570}" srcOrd="7" destOrd="0" presId="urn:microsoft.com/office/officeart/2009/3/layout/StepUpProcess"/>
    <dgm:cxn modelId="{24E60222-2AF1-40CE-A96A-E0704010E929}" type="presParOf" srcId="{AA14336C-EFA0-4C5A-A25F-7C404B7CA570}" destId="{6CD26F8B-4753-48C2-8690-77BE50A32323}" srcOrd="0" destOrd="0" presId="urn:microsoft.com/office/officeart/2009/3/layout/StepUpProcess"/>
    <dgm:cxn modelId="{5A3E01AD-12F6-470B-926D-14A76EF47852}" type="presParOf" srcId="{981085E8-89F9-4EF8-A08D-95C793AC11A2}" destId="{72711F72-7B6E-4BED-8190-9E17D2633953}" srcOrd="8" destOrd="0" presId="urn:microsoft.com/office/officeart/2009/3/layout/StepUpProcess"/>
    <dgm:cxn modelId="{3AC0B780-356A-4ABD-97AE-EC5962D57B99}" type="presParOf" srcId="{72711F72-7B6E-4BED-8190-9E17D2633953}" destId="{059EE630-28EC-48FF-8C6C-4770E7ABB65E}" srcOrd="0" destOrd="0" presId="urn:microsoft.com/office/officeart/2009/3/layout/StepUpProcess"/>
    <dgm:cxn modelId="{0D1C1A5A-DF0E-4B91-9AA2-F9BCE582519D}" type="presParOf" srcId="{72711F72-7B6E-4BED-8190-9E17D2633953}" destId="{C6AFEEC1-8EA7-464E-AAE9-94B2E8835637}" srcOrd="1" destOrd="0" presId="urn:microsoft.com/office/officeart/2009/3/layout/StepUpProcess"/>
    <dgm:cxn modelId="{A8967131-BBE6-4426-80AA-4D6EF29C17CA}" type="presParOf" srcId="{72711F72-7B6E-4BED-8190-9E17D2633953}" destId="{58957EBA-6C05-4DBA-9742-B76067E7912D}" srcOrd="2" destOrd="0" presId="urn:microsoft.com/office/officeart/2009/3/layout/StepUpProcess"/>
    <dgm:cxn modelId="{238112BD-D269-422E-9FF1-5459F362BD9A}" type="presParOf" srcId="{981085E8-89F9-4EF8-A08D-95C793AC11A2}" destId="{9DD8737E-A6ED-4163-B87C-93F4E1CCD41A}" srcOrd="9" destOrd="0" presId="urn:microsoft.com/office/officeart/2009/3/layout/StepUpProcess"/>
    <dgm:cxn modelId="{CBA1C56E-8D90-4210-B604-8E99AD7C1330}" type="presParOf" srcId="{9DD8737E-A6ED-4163-B87C-93F4E1CCD41A}" destId="{CF2D87CB-ACBB-4168-AF70-DE0A8448C5BA}" srcOrd="0" destOrd="0" presId="urn:microsoft.com/office/officeart/2009/3/layout/StepUpProcess"/>
    <dgm:cxn modelId="{DD716356-8A1E-46FE-BB31-97271382F857}" type="presParOf" srcId="{981085E8-89F9-4EF8-A08D-95C793AC11A2}" destId="{08C1D3B1-6C21-4488-9A71-F068C2BB4480}" srcOrd="10" destOrd="0" presId="urn:microsoft.com/office/officeart/2009/3/layout/StepUpProcess"/>
    <dgm:cxn modelId="{30BED954-CE89-4AD3-ABB8-D9AD06C1871E}" type="presParOf" srcId="{08C1D3B1-6C21-4488-9A71-F068C2BB4480}" destId="{325BB764-1E5E-4BE9-BDEE-33DFB78B308D}" srcOrd="0" destOrd="0" presId="urn:microsoft.com/office/officeart/2009/3/layout/StepUpProcess"/>
    <dgm:cxn modelId="{573F545C-D715-44F0-9B5B-66A2603ACD59}" type="presParOf" srcId="{08C1D3B1-6C21-4488-9A71-F068C2BB4480}" destId="{687B4F63-E1F6-48B5-94DB-1B297A5366FA}" srcOrd="1" destOrd="0" presId="urn:microsoft.com/office/officeart/2009/3/layout/StepUpProcess"/>
    <dgm:cxn modelId="{E3C645B6-6417-4D73-A542-299C39889357}" type="presParOf" srcId="{08C1D3B1-6C21-4488-9A71-F068C2BB4480}" destId="{88CC2343-3E3C-4272-830F-C149C6057DD6}" srcOrd="2" destOrd="0" presId="urn:microsoft.com/office/officeart/2009/3/layout/StepUpProcess"/>
    <dgm:cxn modelId="{DFDE674D-8ED3-4E29-851E-609FDB6DB350}" type="presParOf" srcId="{981085E8-89F9-4EF8-A08D-95C793AC11A2}" destId="{EBEA6719-AAC7-4638-834E-04A20970F40C}" srcOrd="11" destOrd="0" presId="urn:microsoft.com/office/officeart/2009/3/layout/StepUpProcess"/>
    <dgm:cxn modelId="{167910E3-5D85-4DE0-B69E-3E423DB0F94D}" type="presParOf" srcId="{EBEA6719-AAC7-4638-834E-04A20970F40C}" destId="{17A8CC47-397A-4167-B870-205688659E28}" srcOrd="0" destOrd="0" presId="urn:microsoft.com/office/officeart/2009/3/layout/StepUpProcess"/>
    <dgm:cxn modelId="{8CEADD19-E0D4-431F-AB99-03EFD9EAE092}" type="presParOf" srcId="{981085E8-89F9-4EF8-A08D-95C793AC11A2}" destId="{34EC8819-FCF9-4048-8976-372742C1A08A}" srcOrd="12" destOrd="0" presId="urn:microsoft.com/office/officeart/2009/3/layout/StepUpProcess"/>
    <dgm:cxn modelId="{D79DAAEB-2FE1-4B53-933A-7939AF97183D}" type="presParOf" srcId="{34EC8819-FCF9-4048-8976-372742C1A08A}" destId="{881E4954-C3B9-4305-9AF3-D8789ACC18A2}" srcOrd="0" destOrd="0" presId="urn:microsoft.com/office/officeart/2009/3/layout/StepUpProcess"/>
    <dgm:cxn modelId="{D06B817E-305B-4E6C-A900-430FB6B61222}" type="presParOf" srcId="{34EC8819-FCF9-4048-8976-372742C1A08A}" destId="{6E0BCC8D-4AE3-4DD4-9D51-C3619956C64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6812CDF-2BAD-4C0C-BF76-19344463BB77}" type="doc">
      <dgm:prSet loTypeId="urn:microsoft.com/office/officeart/2008/layout/CaptionedPictures" loCatId="picture" qsTypeId="urn:microsoft.com/office/officeart/2005/8/quickstyle/simple1" qsCatId="simple" csTypeId="urn:microsoft.com/office/officeart/2005/8/colors/accent3_2" csCatId="accent3" phldr="1"/>
      <dgm:spPr/>
      <dgm:t>
        <a:bodyPr/>
        <a:lstStyle/>
        <a:p>
          <a:endParaRPr lang="es-ES"/>
        </a:p>
      </dgm:t>
    </dgm:pt>
    <dgm:pt modelId="{47B357B7-4099-423D-B94B-698AE67465AC}">
      <dgm:prSet phldrT="[Texto]" custT="1"/>
      <dgm:spPr/>
      <dgm:t>
        <a:bodyPr/>
        <a:lstStyle/>
        <a:p>
          <a:r>
            <a:rPr lang="es-ES" sz="4000" dirty="0">
              <a:latin typeface="Garamond" panose="02020404030301010803" pitchFamily="18" charset="0"/>
            </a:rPr>
            <a:t>Control</a:t>
          </a:r>
        </a:p>
      </dgm:t>
    </dgm:pt>
    <dgm:pt modelId="{65932F32-1EA9-450B-8105-C7F22D235B7B}" type="parTrans" cxnId="{673E84F8-E148-4214-B69D-39F4215B06BA}">
      <dgm:prSet/>
      <dgm:spPr/>
      <dgm:t>
        <a:bodyPr/>
        <a:lstStyle/>
        <a:p>
          <a:endParaRPr lang="es-ES" sz="1100">
            <a:latin typeface="Garamond" panose="02020404030301010803" pitchFamily="18" charset="0"/>
          </a:endParaRPr>
        </a:p>
      </dgm:t>
    </dgm:pt>
    <dgm:pt modelId="{A87EEB55-B46A-48AC-922D-7CF37248C1A0}" type="sibTrans" cxnId="{673E84F8-E148-4214-B69D-39F4215B06BA}">
      <dgm:prSet/>
      <dgm:spPr/>
      <dgm:t>
        <a:bodyPr/>
        <a:lstStyle/>
        <a:p>
          <a:endParaRPr lang="es-ES" sz="1100">
            <a:latin typeface="Garamond" panose="02020404030301010803" pitchFamily="18" charset="0"/>
          </a:endParaRPr>
        </a:p>
      </dgm:t>
    </dgm:pt>
    <dgm:pt modelId="{9C3F8452-0C4A-4737-B6C2-29405D15D279}" type="pres">
      <dgm:prSet presAssocID="{66812CDF-2BAD-4C0C-BF76-19344463BB77}" presName="Name0" presStyleCnt="0">
        <dgm:presLayoutVars>
          <dgm:chMax/>
          <dgm:chPref/>
          <dgm:dir/>
        </dgm:presLayoutVars>
      </dgm:prSet>
      <dgm:spPr/>
    </dgm:pt>
    <dgm:pt modelId="{830ECD0D-E4FB-46D5-9AFD-323C562BAE8F}" type="pres">
      <dgm:prSet presAssocID="{47B357B7-4099-423D-B94B-698AE67465AC}" presName="composite" presStyleCnt="0">
        <dgm:presLayoutVars>
          <dgm:chMax val="1"/>
          <dgm:chPref val="1"/>
        </dgm:presLayoutVars>
      </dgm:prSet>
      <dgm:spPr/>
    </dgm:pt>
    <dgm:pt modelId="{D40B5840-FE6E-4CAB-95B9-4BC8E878DA70}" type="pres">
      <dgm:prSet presAssocID="{47B357B7-4099-423D-B94B-698AE67465AC}" presName="Accent" presStyleLbl="trAlignAcc1" presStyleIdx="0" presStyleCnt="1" custScaleX="113226">
        <dgm:presLayoutVars>
          <dgm:chMax val="0"/>
          <dgm:chPref val="0"/>
        </dgm:presLayoutVars>
      </dgm:prSet>
      <dgm:spPr/>
    </dgm:pt>
    <dgm:pt modelId="{BE947F06-E0ED-42CD-AB33-5A3C671BB1DA}" type="pres">
      <dgm:prSet presAssocID="{47B357B7-4099-423D-B94B-698AE67465AC}" presName="Image" presStyleLbl="alignImgPlace1" presStyleIdx="0" presStyleCnt="1">
        <dgm:presLayoutVars>
          <dgm:chMax val="0"/>
          <dgm:chPref val="0"/>
        </dgm:presLayoutVars>
      </dgm:prSet>
      <dgm:spPr>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colorTemperature colorTemp="6058"/>
                    </a14:imgEffect>
                    <a14:imgEffect>
                      <a14:saturation sat="0"/>
                    </a14:imgEffect>
                    <a14:imgEffect>
                      <a14:brightnessContrast contrast="-20000"/>
                    </a14:imgEffect>
                  </a14:imgLayer>
                </a14:imgProps>
              </a:ext>
            </a:extLst>
          </a:blip>
          <a:stretch>
            <a:fillRect/>
          </a:stretch>
        </a:blipFill>
      </dgm:spPr>
    </dgm:pt>
    <dgm:pt modelId="{52F4AEB4-1BBD-4515-A49A-544DD582C8C6}" type="pres">
      <dgm:prSet presAssocID="{47B357B7-4099-423D-B94B-698AE67465AC}" presName="ChildComposite" presStyleCnt="0"/>
      <dgm:spPr/>
    </dgm:pt>
    <dgm:pt modelId="{C26DECDF-4EE6-4200-802F-28BD1E24D5BF}" type="pres">
      <dgm:prSet presAssocID="{47B357B7-4099-423D-B94B-698AE67465AC}" presName="Child" presStyleLbl="node1" presStyleIdx="0" presStyleCnt="0">
        <dgm:presLayoutVars>
          <dgm:chMax val="0"/>
          <dgm:chPref val="0"/>
          <dgm:bulletEnabled val="1"/>
        </dgm:presLayoutVars>
      </dgm:prSet>
      <dgm:spPr/>
    </dgm:pt>
    <dgm:pt modelId="{E9A6CA48-070E-4698-B25F-5A1D95F422F0}" type="pres">
      <dgm:prSet presAssocID="{47B357B7-4099-423D-B94B-698AE67465AC}" presName="Parent" presStyleLbl="revTx" presStyleIdx="0" presStyleCnt="1">
        <dgm:presLayoutVars>
          <dgm:chMax val="1"/>
          <dgm:chPref val="0"/>
          <dgm:bulletEnabled val="1"/>
        </dgm:presLayoutVars>
      </dgm:prSet>
      <dgm:spPr/>
    </dgm:pt>
  </dgm:ptLst>
  <dgm:cxnLst>
    <dgm:cxn modelId="{605AEA24-FC21-4DFF-9922-9FA780A40E5E}" type="presOf" srcId="{47B357B7-4099-423D-B94B-698AE67465AC}" destId="{E9A6CA48-070E-4698-B25F-5A1D95F422F0}" srcOrd="0" destOrd="0" presId="urn:microsoft.com/office/officeart/2008/layout/CaptionedPictures"/>
    <dgm:cxn modelId="{673E84F8-E148-4214-B69D-39F4215B06BA}" srcId="{66812CDF-2BAD-4C0C-BF76-19344463BB77}" destId="{47B357B7-4099-423D-B94B-698AE67465AC}" srcOrd="0" destOrd="0" parTransId="{65932F32-1EA9-450B-8105-C7F22D235B7B}" sibTransId="{A87EEB55-B46A-48AC-922D-7CF37248C1A0}"/>
    <dgm:cxn modelId="{A7E4D4F8-39C0-4ADF-862A-2ABDB7943D96}" type="presOf" srcId="{66812CDF-2BAD-4C0C-BF76-19344463BB77}" destId="{9C3F8452-0C4A-4737-B6C2-29405D15D279}" srcOrd="0" destOrd="0" presId="urn:microsoft.com/office/officeart/2008/layout/CaptionedPictures"/>
    <dgm:cxn modelId="{A8AA0DBF-E8F6-4B53-A382-91ADC48B9F10}" type="presParOf" srcId="{9C3F8452-0C4A-4737-B6C2-29405D15D279}" destId="{830ECD0D-E4FB-46D5-9AFD-323C562BAE8F}" srcOrd="0" destOrd="0" presId="urn:microsoft.com/office/officeart/2008/layout/CaptionedPictures"/>
    <dgm:cxn modelId="{28ED2773-FA0A-428A-86A1-84180A9DE416}" type="presParOf" srcId="{830ECD0D-E4FB-46D5-9AFD-323C562BAE8F}" destId="{D40B5840-FE6E-4CAB-95B9-4BC8E878DA70}" srcOrd="0" destOrd="0" presId="urn:microsoft.com/office/officeart/2008/layout/CaptionedPictures"/>
    <dgm:cxn modelId="{A0A5FE3F-3FEB-4850-B50F-6DF0A3667A1B}" type="presParOf" srcId="{830ECD0D-E4FB-46D5-9AFD-323C562BAE8F}" destId="{BE947F06-E0ED-42CD-AB33-5A3C671BB1DA}" srcOrd="1" destOrd="0" presId="urn:microsoft.com/office/officeart/2008/layout/CaptionedPictures"/>
    <dgm:cxn modelId="{93CED2AE-4E72-4822-A48E-7422B57B8FC8}" type="presParOf" srcId="{830ECD0D-E4FB-46D5-9AFD-323C562BAE8F}" destId="{52F4AEB4-1BBD-4515-A49A-544DD582C8C6}" srcOrd="2" destOrd="0" presId="urn:microsoft.com/office/officeart/2008/layout/CaptionedPictures"/>
    <dgm:cxn modelId="{643A7787-A42D-46F3-A743-31E7B17CD19D}" type="presParOf" srcId="{52F4AEB4-1BBD-4515-A49A-544DD582C8C6}" destId="{C26DECDF-4EE6-4200-802F-28BD1E24D5BF}" srcOrd="0" destOrd="0" presId="urn:microsoft.com/office/officeart/2008/layout/CaptionedPictures"/>
    <dgm:cxn modelId="{11256E1D-B0F6-4165-B698-A17BF2550163}" type="presParOf" srcId="{52F4AEB4-1BBD-4515-A49A-544DD582C8C6}" destId="{E9A6CA48-070E-4698-B25F-5A1D95F422F0}"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6812CDF-2BAD-4C0C-BF76-19344463BB77}" type="doc">
      <dgm:prSet loTypeId="urn:microsoft.com/office/officeart/2008/layout/CaptionedPictures" loCatId="picture" qsTypeId="urn:microsoft.com/office/officeart/2005/8/quickstyle/simple1" qsCatId="simple" csTypeId="urn:microsoft.com/office/officeart/2005/8/colors/accent3_2" csCatId="accent3" phldr="1"/>
      <dgm:spPr/>
      <dgm:t>
        <a:bodyPr/>
        <a:lstStyle/>
        <a:p>
          <a:endParaRPr lang="es-ES"/>
        </a:p>
      </dgm:t>
    </dgm:pt>
    <dgm:pt modelId="{C2FA70CB-3369-4839-BDC8-658FC1AD7B9B}">
      <dgm:prSet phldrT="[Texto]" custT="1"/>
      <dgm:spPr/>
      <dgm:t>
        <a:bodyPr/>
        <a:lstStyle/>
        <a:p>
          <a:r>
            <a:rPr lang="es-ES" sz="4000" dirty="0">
              <a:latin typeface="Garamond" panose="02020404030301010803" pitchFamily="18" charset="0"/>
            </a:rPr>
            <a:t>Supresión</a:t>
          </a:r>
        </a:p>
      </dgm:t>
    </dgm:pt>
    <dgm:pt modelId="{75C750AA-3EF2-49EA-8C20-F53FCD2153EE}" type="parTrans" cxnId="{AD450AD0-FB27-43EA-B13F-E9DDF9EDC759}">
      <dgm:prSet/>
      <dgm:spPr/>
      <dgm:t>
        <a:bodyPr/>
        <a:lstStyle/>
        <a:p>
          <a:endParaRPr lang="es-ES" sz="1100">
            <a:latin typeface="Garamond" panose="02020404030301010803" pitchFamily="18" charset="0"/>
          </a:endParaRPr>
        </a:p>
      </dgm:t>
    </dgm:pt>
    <dgm:pt modelId="{458D8178-0FFC-4862-86DC-678F7E58C108}" type="sibTrans" cxnId="{AD450AD0-FB27-43EA-B13F-E9DDF9EDC759}">
      <dgm:prSet/>
      <dgm:spPr/>
      <dgm:t>
        <a:bodyPr/>
        <a:lstStyle/>
        <a:p>
          <a:endParaRPr lang="es-ES" sz="1100">
            <a:latin typeface="Garamond" panose="02020404030301010803" pitchFamily="18" charset="0"/>
          </a:endParaRPr>
        </a:p>
      </dgm:t>
    </dgm:pt>
    <dgm:pt modelId="{9C3F8452-0C4A-4737-B6C2-29405D15D279}" type="pres">
      <dgm:prSet presAssocID="{66812CDF-2BAD-4C0C-BF76-19344463BB77}" presName="Name0" presStyleCnt="0">
        <dgm:presLayoutVars>
          <dgm:chMax/>
          <dgm:chPref/>
          <dgm:dir/>
        </dgm:presLayoutVars>
      </dgm:prSet>
      <dgm:spPr/>
    </dgm:pt>
    <dgm:pt modelId="{EDED820B-B573-4EA1-9D52-C71C60894F64}" type="pres">
      <dgm:prSet presAssocID="{C2FA70CB-3369-4839-BDC8-658FC1AD7B9B}" presName="composite" presStyleCnt="0">
        <dgm:presLayoutVars>
          <dgm:chMax val="1"/>
          <dgm:chPref val="1"/>
        </dgm:presLayoutVars>
      </dgm:prSet>
      <dgm:spPr/>
    </dgm:pt>
    <dgm:pt modelId="{245DE718-8701-443B-9099-904AFAC71200}" type="pres">
      <dgm:prSet presAssocID="{C2FA70CB-3369-4839-BDC8-658FC1AD7B9B}" presName="Accent" presStyleLbl="trAlignAcc1" presStyleIdx="0" presStyleCnt="1" custScaleX="113226">
        <dgm:presLayoutVars>
          <dgm:chMax val="0"/>
          <dgm:chPref val="0"/>
        </dgm:presLayoutVars>
      </dgm:prSet>
      <dgm:spPr/>
    </dgm:pt>
    <dgm:pt modelId="{DC3AC877-F9C0-41FE-95D4-832E69F96116}" type="pres">
      <dgm:prSet presAssocID="{C2FA70CB-3369-4839-BDC8-658FC1AD7B9B}" presName="Image" presStyleLbl="alignImgPlace1" presStyleIdx="0" presStyleCnt="1">
        <dgm:presLayoutVars>
          <dgm:chMax val="0"/>
          <dgm:chPref val="0"/>
        </dgm:presLayoutVars>
      </dgm:prSet>
      <dgm:spPr>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brightnessContrast contrast="-40000"/>
                    </a14:imgEffect>
                  </a14:imgLayer>
                </a14:imgProps>
              </a:ext>
            </a:extLst>
          </a:blip>
          <a:stretch>
            <a:fillRect/>
          </a:stretch>
        </a:blipFill>
      </dgm:spPr>
    </dgm:pt>
    <dgm:pt modelId="{47F6DA02-EB32-40BC-B431-C8116FBA5310}" type="pres">
      <dgm:prSet presAssocID="{C2FA70CB-3369-4839-BDC8-658FC1AD7B9B}" presName="ChildComposite" presStyleCnt="0"/>
      <dgm:spPr/>
    </dgm:pt>
    <dgm:pt modelId="{141D299D-4947-4C24-857B-4F88C33AE78E}" type="pres">
      <dgm:prSet presAssocID="{C2FA70CB-3369-4839-BDC8-658FC1AD7B9B}" presName="Child" presStyleLbl="node1" presStyleIdx="0" presStyleCnt="0">
        <dgm:presLayoutVars>
          <dgm:chMax val="0"/>
          <dgm:chPref val="0"/>
          <dgm:bulletEnabled val="1"/>
        </dgm:presLayoutVars>
      </dgm:prSet>
      <dgm:spPr/>
    </dgm:pt>
    <dgm:pt modelId="{17228C59-44F2-4593-A825-A2EF5D55539A}" type="pres">
      <dgm:prSet presAssocID="{C2FA70CB-3369-4839-BDC8-658FC1AD7B9B}" presName="Parent" presStyleLbl="revTx" presStyleIdx="0" presStyleCnt="1">
        <dgm:presLayoutVars>
          <dgm:chMax val="1"/>
          <dgm:chPref val="0"/>
          <dgm:bulletEnabled val="1"/>
        </dgm:presLayoutVars>
      </dgm:prSet>
      <dgm:spPr/>
    </dgm:pt>
  </dgm:ptLst>
  <dgm:cxnLst>
    <dgm:cxn modelId="{03FE9001-DE1F-4038-8374-40C4BF7FC2C0}" type="presOf" srcId="{C2FA70CB-3369-4839-BDC8-658FC1AD7B9B}" destId="{17228C59-44F2-4593-A825-A2EF5D55539A}" srcOrd="0" destOrd="0" presId="urn:microsoft.com/office/officeart/2008/layout/CaptionedPictures"/>
    <dgm:cxn modelId="{AD450AD0-FB27-43EA-B13F-E9DDF9EDC759}" srcId="{66812CDF-2BAD-4C0C-BF76-19344463BB77}" destId="{C2FA70CB-3369-4839-BDC8-658FC1AD7B9B}" srcOrd="0" destOrd="0" parTransId="{75C750AA-3EF2-49EA-8C20-F53FCD2153EE}" sibTransId="{458D8178-0FFC-4862-86DC-678F7E58C108}"/>
    <dgm:cxn modelId="{A7E4D4F8-39C0-4ADF-862A-2ABDB7943D96}" type="presOf" srcId="{66812CDF-2BAD-4C0C-BF76-19344463BB77}" destId="{9C3F8452-0C4A-4737-B6C2-29405D15D279}" srcOrd="0" destOrd="0" presId="urn:microsoft.com/office/officeart/2008/layout/CaptionedPictures"/>
    <dgm:cxn modelId="{D2424C0F-A9CA-4ADE-BA39-DA04B4D847D7}" type="presParOf" srcId="{9C3F8452-0C4A-4737-B6C2-29405D15D279}" destId="{EDED820B-B573-4EA1-9D52-C71C60894F64}" srcOrd="0" destOrd="0" presId="urn:microsoft.com/office/officeart/2008/layout/CaptionedPictures"/>
    <dgm:cxn modelId="{7C981CBA-5F93-4C3F-8EB0-9CC6929C24D4}" type="presParOf" srcId="{EDED820B-B573-4EA1-9D52-C71C60894F64}" destId="{245DE718-8701-443B-9099-904AFAC71200}" srcOrd="0" destOrd="0" presId="urn:microsoft.com/office/officeart/2008/layout/CaptionedPictures"/>
    <dgm:cxn modelId="{5CEFD516-A4F6-490C-AEA3-10D39F15C653}" type="presParOf" srcId="{EDED820B-B573-4EA1-9D52-C71C60894F64}" destId="{DC3AC877-F9C0-41FE-95D4-832E69F96116}" srcOrd="1" destOrd="0" presId="urn:microsoft.com/office/officeart/2008/layout/CaptionedPictures"/>
    <dgm:cxn modelId="{5D8AC794-A711-4900-8B62-034A43AE392F}" type="presParOf" srcId="{EDED820B-B573-4EA1-9D52-C71C60894F64}" destId="{47F6DA02-EB32-40BC-B431-C8116FBA5310}" srcOrd="2" destOrd="0" presId="urn:microsoft.com/office/officeart/2008/layout/CaptionedPictures"/>
    <dgm:cxn modelId="{04B15D54-9B59-409B-8CC5-7B3931D2C415}" type="presParOf" srcId="{47F6DA02-EB32-40BC-B431-C8116FBA5310}" destId="{141D299D-4947-4C24-857B-4F88C33AE78E}" srcOrd="0" destOrd="0" presId="urn:microsoft.com/office/officeart/2008/layout/CaptionedPictures"/>
    <dgm:cxn modelId="{FB0C11F3-3CF4-4892-A0E4-1740B35FEE37}" type="presParOf" srcId="{47F6DA02-EB32-40BC-B431-C8116FBA5310}" destId="{17228C59-44F2-4593-A825-A2EF5D55539A}"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FCEDDC4-36A3-4530-8222-AF45C20BFF77}"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s-ES"/>
        </a:p>
      </dgm:t>
    </dgm:pt>
    <dgm:pt modelId="{1ED88C4A-99FE-4432-A1E5-D337F69B7BF6}">
      <dgm:prSet custT="1"/>
      <dgm:spPr/>
      <dgm:t>
        <a:bodyPr/>
        <a:lstStyle/>
        <a:p>
          <a:r>
            <a:rPr lang="es-ES" sz="1800" b="1" dirty="0">
              <a:solidFill>
                <a:schemeClr val="tx1"/>
              </a:solidFill>
            </a:rPr>
            <a:t>Supresión</a:t>
          </a:r>
          <a:r>
            <a:rPr lang="es-ES" sz="1800" dirty="0">
              <a:solidFill>
                <a:schemeClr val="tx1"/>
              </a:solidFill>
            </a:rPr>
            <a:t>: más </a:t>
          </a:r>
          <a:r>
            <a:rPr lang="es-ES" sz="1800" dirty="0" err="1">
              <a:solidFill>
                <a:schemeClr val="tx1"/>
              </a:solidFill>
            </a:rPr>
            <a:t>autómatica</a:t>
          </a:r>
          <a:r>
            <a:rPr lang="es-ES" sz="1800" dirty="0">
              <a:solidFill>
                <a:schemeClr val="tx1"/>
              </a:solidFill>
            </a:rPr>
            <a:t>, inconsciente, no voluntaria, en personas con perfil alexitímico, con una mala percepción de sus sentimientos. Pueden suprimir las emociones cuando aparecen o directamente viven “entumecidos” y ni siquiera las notan, o solo perciben una perturbación poco clara que podrían no saber si es psicológica o somática. Muchas veces no se dan cuenta, son como ciegos de nacimiento, ya que siempre han percibido el mundo de esta manera.</a:t>
          </a:r>
        </a:p>
      </dgm:t>
    </dgm:pt>
    <dgm:pt modelId="{4ED5440E-3CEE-492D-941D-30FA4F9FA754}" type="parTrans" cxnId="{D1C2B23B-82F3-43C7-B12A-49D7C70A34C9}">
      <dgm:prSet/>
      <dgm:spPr/>
      <dgm:t>
        <a:bodyPr/>
        <a:lstStyle/>
        <a:p>
          <a:endParaRPr lang="es-ES" sz="1800">
            <a:solidFill>
              <a:schemeClr val="tx1"/>
            </a:solidFill>
          </a:endParaRPr>
        </a:p>
      </dgm:t>
    </dgm:pt>
    <dgm:pt modelId="{F85A53D6-9A9D-494F-BA95-6898E2211BDC}" type="sibTrans" cxnId="{D1C2B23B-82F3-43C7-B12A-49D7C70A34C9}">
      <dgm:prSet/>
      <dgm:spPr/>
      <dgm:t>
        <a:bodyPr/>
        <a:lstStyle/>
        <a:p>
          <a:endParaRPr lang="es-ES" sz="1800">
            <a:solidFill>
              <a:schemeClr val="tx1"/>
            </a:solidFill>
          </a:endParaRPr>
        </a:p>
      </dgm:t>
    </dgm:pt>
    <dgm:pt modelId="{08BA46FC-35A1-4D96-AC46-26AE28D4B429}">
      <dgm:prSet custT="1"/>
      <dgm:spPr/>
      <dgm:t>
        <a:bodyPr/>
        <a:lstStyle/>
        <a:p>
          <a:r>
            <a:rPr lang="es-ES" sz="1800" b="1" dirty="0">
              <a:solidFill>
                <a:schemeClr val="tx1"/>
              </a:solidFill>
            </a:rPr>
            <a:t>Control</a:t>
          </a:r>
          <a:r>
            <a:rPr lang="es-ES" sz="1800" dirty="0">
              <a:solidFill>
                <a:schemeClr val="tx1"/>
              </a:solidFill>
            </a:rPr>
            <a:t>: pueden identificar sensaciones, pero no quieren sentirlas y las rechazan activamente. Los últimos son personas más autoexigentes, rígidas, con un perfil obsesivo. No son ciegos, pero cierran los ojos con fuerza para no ver.</a:t>
          </a:r>
        </a:p>
      </dgm:t>
    </dgm:pt>
    <dgm:pt modelId="{4EABDDB4-A5F8-4087-BCA5-F7C4F6A687F5}" type="parTrans" cxnId="{BFF73605-C448-4364-89D6-391854FF1417}">
      <dgm:prSet/>
      <dgm:spPr/>
      <dgm:t>
        <a:bodyPr/>
        <a:lstStyle/>
        <a:p>
          <a:endParaRPr lang="es-ES" sz="1800">
            <a:solidFill>
              <a:schemeClr val="tx1"/>
            </a:solidFill>
          </a:endParaRPr>
        </a:p>
      </dgm:t>
    </dgm:pt>
    <dgm:pt modelId="{04BD4B09-FB91-46AD-B5E2-4AD31572229D}" type="sibTrans" cxnId="{BFF73605-C448-4364-89D6-391854FF1417}">
      <dgm:prSet/>
      <dgm:spPr/>
      <dgm:t>
        <a:bodyPr/>
        <a:lstStyle/>
        <a:p>
          <a:endParaRPr lang="es-ES" sz="1800">
            <a:solidFill>
              <a:schemeClr val="tx1"/>
            </a:solidFill>
          </a:endParaRPr>
        </a:p>
      </dgm:t>
    </dgm:pt>
    <dgm:pt modelId="{3C74757B-764C-4C0A-B061-692A9784A69A}" type="pres">
      <dgm:prSet presAssocID="{CFCEDDC4-36A3-4530-8222-AF45C20BFF77}" presName="linearFlow" presStyleCnt="0">
        <dgm:presLayoutVars>
          <dgm:dir/>
          <dgm:resizeHandles val="exact"/>
        </dgm:presLayoutVars>
      </dgm:prSet>
      <dgm:spPr/>
    </dgm:pt>
    <dgm:pt modelId="{4BC680CB-BDA5-4AF4-BFA4-5B83CC064350}" type="pres">
      <dgm:prSet presAssocID="{1ED88C4A-99FE-4432-A1E5-D337F69B7BF6}" presName="composite" presStyleCnt="0"/>
      <dgm:spPr/>
    </dgm:pt>
    <dgm:pt modelId="{AF7B9668-1BD5-4877-A69A-1F88F98468F4}" type="pres">
      <dgm:prSet presAssocID="{1ED88C4A-99FE-4432-A1E5-D337F69B7BF6}"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2F0C4C10-E065-48C4-8EE2-B75F34C29F13}" type="pres">
      <dgm:prSet presAssocID="{1ED88C4A-99FE-4432-A1E5-D337F69B7BF6}" presName="txShp" presStyleLbl="node1" presStyleIdx="0" presStyleCnt="2">
        <dgm:presLayoutVars>
          <dgm:bulletEnabled val="1"/>
        </dgm:presLayoutVars>
      </dgm:prSet>
      <dgm:spPr/>
    </dgm:pt>
    <dgm:pt modelId="{25191228-F8DE-45D6-A994-8196F9A69889}" type="pres">
      <dgm:prSet presAssocID="{F85A53D6-9A9D-494F-BA95-6898E2211BDC}" presName="spacing" presStyleCnt="0"/>
      <dgm:spPr/>
    </dgm:pt>
    <dgm:pt modelId="{2C56B962-8B21-4F8E-99E4-25EA4FFDCBAB}" type="pres">
      <dgm:prSet presAssocID="{08BA46FC-35A1-4D96-AC46-26AE28D4B429}" presName="composite" presStyleCnt="0"/>
      <dgm:spPr/>
    </dgm:pt>
    <dgm:pt modelId="{90734234-CE8F-4A96-A181-9A1A30BD6D39}" type="pres">
      <dgm:prSet presAssocID="{08BA46FC-35A1-4D96-AC46-26AE28D4B429}"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EB8C0B5-D6B3-4AAF-B9DE-5380BD963596}" type="pres">
      <dgm:prSet presAssocID="{08BA46FC-35A1-4D96-AC46-26AE28D4B429}" presName="txShp" presStyleLbl="node1" presStyleIdx="1" presStyleCnt="2">
        <dgm:presLayoutVars>
          <dgm:bulletEnabled val="1"/>
        </dgm:presLayoutVars>
      </dgm:prSet>
      <dgm:spPr/>
    </dgm:pt>
  </dgm:ptLst>
  <dgm:cxnLst>
    <dgm:cxn modelId="{BFF73605-C448-4364-89D6-391854FF1417}" srcId="{CFCEDDC4-36A3-4530-8222-AF45C20BFF77}" destId="{08BA46FC-35A1-4D96-AC46-26AE28D4B429}" srcOrd="1" destOrd="0" parTransId="{4EABDDB4-A5F8-4087-BCA5-F7C4F6A687F5}" sibTransId="{04BD4B09-FB91-46AD-B5E2-4AD31572229D}"/>
    <dgm:cxn modelId="{D1C2B23B-82F3-43C7-B12A-49D7C70A34C9}" srcId="{CFCEDDC4-36A3-4530-8222-AF45C20BFF77}" destId="{1ED88C4A-99FE-4432-A1E5-D337F69B7BF6}" srcOrd="0" destOrd="0" parTransId="{4ED5440E-3CEE-492D-941D-30FA4F9FA754}" sibTransId="{F85A53D6-9A9D-494F-BA95-6898E2211BDC}"/>
    <dgm:cxn modelId="{5167E948-C937-4865-BEEE-6DD8B0C03ABC}" type="presOf" srcId="{1ED88C4A-99FE-4432-A1E5-D337F69B7BF6}" destId="{2F0C4C10-E065-48C4-8EE2-B75F34C29F13}" srcOrd="0" destOrd="0" presId="urn:microsoft.com/office/officeart/2005/8/layout/vList3"/>
    <dgm:cxn modelId="{3CC14878-3201-43EB-847B-697272B59597}" type="presOf" srcId="{08BA46FC-35A1-4D96-AC46-26AE28D4B429}" destId="{EEB8C0B5-D6B3-4AAF-B9DE-5380BD963596}" srcOrd="0" destOrd="0" presId="urn:microsoft.com/office/officeart/2005/8/layout/vList3"/>
    <dgm:cxn modelId="{2EF0CAE0-1D1A-48D1-A3E8-B4953F16EEAF}" type="presOf" srcId="{CFCEDDC4-36A3-4530-8222-AF45C20BFF77}" destId="{3C74757B-764C-4C0A-B061-692A9784A69A}" srcOrd="0" destOrd="0" presId="urn:microsoft.com/office/officeart/2005/8/layout/vList3"/>
    <dgm:cxn modelId="{0D895EBF-6783-4E1D-878B-2FB1C76EFCFF}" type="presParOf" srcId="{3C74757B-764C-4C0A-B061-692A9784A69A}" destId="{4BC680CB-BDA5-4AF4-BFA4-5B83CC064350}" srcOrd="0" destOrd="0" presId="urn:microsoft.com/office/officeart/2005/8/layout/vList3"/>
    <dgm:cxn modelId="{10F5DEF5-531D-4035-B8CC-6076EB86A7F4}" type="presParOf" srcId="{4BC680CB-BDA5-4AF4-BFA4-5B83CC064350}" destId="{AF7B9668-1BD5-4877-A69A-1F88F98468F4}" srcOrd="0" destOrd="0" presId="urn:microsoft.com/office/officeart/2005/8/layout/vList3"/>
    <dgm:cxn modelId="{A50BCE68-0F02-4E52-AFB8-0D2836DD50AE}" type="presParOf" srcId="{4BC680CB-BDA5-4AF4-BFA4-5B83CC064350}" destId="{2F0C4C10-E065-48C4-8EE2-B75F34C29F13}" srcOrd="1" destOrd="0" presId="urn:microsoft.com/office/officeart/2005/8/layout/vList3"/>
    <dgm:cxn modelId="{D6C2D0E3-B46D-4A39-9A4B-873497F7438C}" type="presParOf" srcId="{3C74757B-764C-4C0A-B061-692A9784A69A}" destId="{25191228-F8DE-45D6-A994-8196F9A69889}" srcOrd="1" destOrd="0" presId="urn:microsoft.com/office/officeart/2005/8/layout/vList3"/>
    <dgm:cxn modelId="{505D7BF1-36B6-4EED-A8AD-FCECEEC163AF}" type="presParOf" srcId="{3C74757B-764C-4C0A-B061-692A9784A69A}" destId="{2C56B962-8B21-4F8E-99E4-25EA4FFDCBAB}" srcOrd="2" destOrd="0" presId="urn:microsoft.com/office/officeart/2005/8/layout/vList3"/>
    <dgm:cxn modelId="{FFD0F1C4-ABF1-4D9F-9B66-D7121A4B649D}" type="presParOf" srcId="{2C56B962-8B21-4F8E-99E4-25EA4FFDCBAB}" destId="{90734234-CE8F-4A96-A181-9A1A30BD6D39}" srcOrd="0" destOrd="0" presId="urn:microsoft.com/office/officeart/2005/8/layout/vList3"/>
    <dgm:cxn modelId="{19C7FAEB-3DF2-4A91-8DAD-C0AF7C81D339}" type="presParOf" srcId="{2C56B962-8B21-4F8E-99E4-25EA4FFDCBAB}" destId="{EEB8C0B5-D6B3-4AAF-B9DE-5380BD96359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656EDD8-2650-4EEC-8695-4E86D6705340}" type="doc">
      <dgm:prSet loTypeId="urn:microsoft.com/office/officeart/2005/8/layout/cycle4" loCatId="relationship" qsTypeId="urn:microsoft.com/office/officeart/2005/8/quickstyle/simple4" qsCatId="simple" csTypeId="urn:microsoft.com/office/officeart/2005/8/colors/colorful4" csCatId="colorful" phldr="1"/>
      <dgm:spPr/>
      <dgm:t>
        <a:bodyPr/>
        <a:lstStyle/>
        <a:p>
          <a:endParaRPr lang="es-ES"/>
        </a:p>
      </dgm:t>
    </dgm:pt>
    <dgm:pt modelId="{B65C9604-AFB7-4FFE-ADEE-BC62604053C7}">
      <dgm:prSet phldrT="[Texto]"/>
      <dgm:spPr/>
      <dgm:t>
        <a:bodyPr/>
        <a:lstStyle/>
        <a:p>
          <a:r>
            <a:rPr lang="es-ES" dirty="0"/>
            <a:t>Apego seguro</a:t>
          </a:r>
        </a:p>
      </dgm:t>
    </dgm:pt>
    <dgm:pt modelId="{F4A71675-C515-4B78-89FA-7EB63744596E}" type="parTrans" cxnId="{8D7B8184-BD8F-4DF6-BDB7-8BE531680C6B}">
      <dgm:prSet/>
      <dgm:spPr/>
      <dgm:t>
        <a:bodyPr/>
        <a:lstStyle/>
        <a:p>
          <a:endParaRPr lang="es-ES"/>
        </a:p>
      </dgm:t>
    </dgm:pt>
    <dgm:pt modelId="{50A8A5C7-08D4-47B6-9583-0C4F8C833B2E}" type="sibTrans" cxnId="{8D7B8184-BD8F-4DF6-BDB7-8BE531680C6B}">
      <dgm:prSet/>
      <dgm:spPr/>
      <dgm:t>
        <a:bodyPr/>
        <a:lstStyle/>
        <a:p>
          <a:endParaRPr lang="es-ES"/>
        </a:p>
      </dgm:t>
    </dgm:pt>
    <dgm:pt modelId="{86E58B9B-19CA-48F7-929E-9E690E1F09D9}">
      <dgm:prSet phldrT="[Texto]"/>
      <dgm:spPr/>
      <dgm:t>
        <a:bodyPr/>
        <a:lstStyle/>
        <a:p>
          <a:r>
            <a:rPr lang="es-ES" dirty="0"/>
            <a:t>Flexibilidad</a:t>
          </a:r>
        </a:p>
      </dgm:t>
    </dgm:pt>
    <dgm:pt modelId="{6F09EF88-777F-4061-A070-39CC207282F2}" type="parTrans" cxnId="{6DA6D957-3870-44E0-B7CA-E7B4C60885BC}">
      <dgm:prSet/>
      <dgm:spPr/>
      <dgm:t>
        <a:bodyPr/>
        <a:lstStyle/>
        <a:p>
          <a:endParaRPr lang="es-ES"/>
        </a:p>
      </dgm:t>
    </dgm:pt>
    <dgm:pt modelId="{CF67D9C5-EFE6-4140-BEBD-7B2A0F1F9E15}" type="sibTrans" cxnId="{6DA6D957-3870-44E0-B7CA-E7B4C60885BC}">
      <dgm:prSet/>
      <dgm:spPr/>
      <dgm:t>
        <a:bodyPr/>
        <a:lstStyle/>
        <a:p>
          <a:endParaRPr lang="es-ES"/>
        </a:p>
      </dgm:t>
    </dgm:pt>
    <dgm:pt modelId="{7CD37AD1-ED96-4522-A7C2-492512BF6544}">
      <dgm:prSet phldrT="[Texto]"/>
      <dgm:spPr/>
      <dgm:t>
        <a:bodyPr/>
        <a:lstStyle/>
        <a:p>
          <a:r>
            <a:rPr lang="es-ES" dirty="0"/>
            <a:t>Apego preocupado</a:t>
          </a:r>
        </a:p>
      </dgm:t>
    </dgm:pt>
    <dgm:pt modelId="{FB55547F-AE23-4CA6-8EF0-454DDF96DA2E}" type="parTrans" cxnId="{35FFF7B0-DFB3-4DEA-A003-C84E7869B685}">
      <dgm:prSet/>
      <dgm:spPr/>
      <dgm:t>
        <a:bodyPr/>
        <a:lstStyle/>
        <a:p>
          <a:endParaRPr lang="es-ES"/>
        </a:p>
      </dgm:t>
    </dgm:pt>
    <dgm:pt modelId="{A23AFCEF-CD79-4C3A-8898-35DF2A803738}" type="sibTrans" cxnId="{35FFF7B0-DFB3-4DEA-A003-C84E7869B685}">
      <dgm:prSet/>
      <dgm:spPr/>
      <dgm:t>
        <a:bodyPr/>
        <a:lstStyle/>
        <a:p>
          <a:endParaRPr lang="es-ES"/>
        </a:p>
      </dgm:t>
    </dgm:pt>
    <dgm:pt modelId="{2080797D-8B2E-4A33-910E-68DF1107E992}">
      <dgm:prSet phldrT="[Texto]"/>
      <dgm:spPr/>
      <dgm:t>
        <a:bodyPr/>
        <a:lstStyle/>
        <a:p>
          <a:pPr marL="360363" indent="-184150"/>
          <a:r>
            <a:rPr lang="es-ES" dirty="0" err="1"/>
            <a:t>Corregulación</a:t>
          </a:r>
          <a:endParaRPr lang="es-ES" dirty="0"/>
        </a:p>
      </dgm:t>
    </dgm:pt>
    <dgm:pt modelId="{456A197A-5AFA-4229-B799-8E128B78E5CE}" type="parTrans" cxnId="{E896F6D7-0115-4561-A892-465E93ACA178}">
      <dgm:prSet/>
      <dgm:spPr/>
      <dgm:t>
        <a:bodyPr/>
        <a:lstStyle/>
        <a:p>
          <a:endParaRPr lang="es-ES"/>
        </a:p>
      </dgm:t>
    </dgm:pt>
    <dgm:pt modelId="{0D601369-D468-4C3E-92C0-17FABDFC2E85}" type="sibTrans" cxnId="{E896F6D7-0115-4561-A892-465E93ACA178}">
      <dgm:prSet/>
      <dgm:spPr/>
      <dgm:t>
        <a:bodyPr/>
        <a:lstStyle/>
        <a:p>
          <a:endParaRPr lang="es-ES"/>
        </a:p>
      </dgm:t>
    </dgm:pt>
    <dgm:pt modelId="{F1D1C340-FD0F-48CD-BD03-FAD797F87CE1}">
      <dgm:prSet phldrT="[Texto]"/>
      <dgm:spPr/>
      <dgm:t>
        <a:bodyPr/>
        <a:lstStyle/>
        <a:p>
          <a:r>
            <a:rPr lang="es-ES" dirty="0"/>
            <a:t>Apego desorganizado</a:t>
          </a:r>
        </a:p>
      </dgm:t>
    </dgm:pt>
    <dgm:pt modelId="{7F5985D4-4605-4EA4-84C6-E6B3F222D42F}" type="parTrans" cxnId="{8E5FD393-9F1A-45A9-A702-F7644E5ADC8C}">
      <dgm:prSet/>
      <dgm:spPr/>
      <dgm:t>
        <a:bodyPr/>
        <a:lstStyle/>
        <a:p>
          <a:endParaRPr lang="es-ES"/>
        </a:p>
      </dgm:t>
    </dgm:pt>
    <dgm:pt modelId="{BD69FC7A-CB7C-4327-A808-61190BE2FE94}" type="sibTrans" cxnId="{8E5FD393-9F1A-45A9-A702-F7644E5ADC8C}">
      <dgm:prSet/>
      <dgm:spPr/>
      <dgm:t>
        <a:bodyPr/>
        <a:lstStyle/>
        <a:p>
          <a:endParaRPr lang="es-ES"/>
        </a:p>
      </dgm:t>
    </dgm:pt>
    <dgm:pt modelId="{F4148C12-EAA0-4464-8D75-F1B8A0274872}">
      <dgm:prSet phldrT="[Texto]"/>
      <dgm:spPr/>
      <dgm:t>
        <a:bodyPr/>
        <a:lstStyle/>
        <a:p>
          <a:pPr marL="442913" indent="-176213"/>
          <a:r>
            <a:rPr lang="es-ES" dirty="0"/>
            <a:t>Oscilación entre extremos</a:t>
          </a:r>
        </a:p>
      </dgm:t>
    </dgm:pt>
    <dgm:pt modelId="{006B9F1F-EE56-452D-955F-7FB5FF969137}" type="parTrans" cxnId="{0970706B-AF24-4756-B7D3-B5C3EBD75B8B}">
      <dgm:prSet/>
      <dgm:spPr/>
      <dgm:t>
        <a:bodyPr/>
        <a:lstStyle/>
        <a:p>
          <a:endParaRPr lang="es-ES"/>
        </a:p>
      </dgm:t>
    </dgm:pt>
    <dgm:pt modelId="{F6BD126D-6BEE-4A3A-B40D-EEED71C85F0F}" type="sibTrans" cxnId="{0970706B-AF24-4756-B7D3-B5C3EBD75B8B}">
      <dgm:prSet/>
      <dgm:spPr/>
      <dgm:t>
        <a:bodyPr/>
        <a:lstStyle/>
        <a:p>
          <a:endParaRPr lang="es-ES"/>
        </a:p>
      </dgm:t>
    </dgm:pt>
    <dgm:pt modelId="{BD9C850E-1885-40CA-B29B-FFA2D49562AB}">
      <dgm:prSet phldrT="[Texto]"/>
      <dgm:spPr/>
      <dgm:t>
        <a:bodyPr/>
        <a:lstStyle/>
        <a:p>
          <a:r>
            <a:rPr lang="es-ES" dirty="0"/>
            <a:t>Apego </a:t>
          </a:r>
          <a:r>
            <a:rPr lang="es-ES" dirty="0" err="1"/>
            <a:t>evitativo</a:t>
          </a:r>
          <a:endParaRPr lang="es-ES" dirty="0"/>
        </a:p>
      </dgm:t>
    </dgm:pt>
    <dgm:pt modelId="{16DF39F0-B2E8-4944-B1E8-47CFD89CCCA9}" type="parTrans" cxnId="{9BC7F96B-485A-49E7-9B9E-4294E1C46EDB}">
      <dgm:prSet/>
      <dgm:spPr/>
      <dgm:t>
        <a:bodyPr/>
        <a:lstStyle/>
        <a:p>
          <a:endParaRPr lang="es-ES"/>
        </a:p>
      </dgm:t>
    </dgm:pt>
    <dgm:pt modelId="{0F0CF8A0-01A3-4371-A54F-BBAEC0633F19}" type="sibTrans" cxnId="{9BC7F96B-485A-49E7-9B9E-4294E1C46EDB}">
      <dgm:prSet/>
      <dgm:spPr/>
      <dgm:t>
        <a:bodyPr/>
        <a:lstStyle/>
        <a:p>
          <a:endParaRPr lang="es-ES"/>
        </a:p>
      </dgm:t>
    </dgm:pt>
    <dgm:pt modelId="{B854C22B-D7AC-4DDB-AB25-0EA091D9BFD3}">
      <dgm:prSet phldrT="[Texto]"/>
      <dgm:spPr/>
      <dgm:t>
        <a:bodyPr/>
        <a:lstStyle/>
        <a:p>
          <a:r>
            <a:rPr lang="es-ES" dirty="0"/>
            <a:t>Autosuficiencia patológica</a:t>
          </a:r>
        </a:p>
      </dgm:t>
    </dgm:pt>
    <dgm:pt modelId="{C7DC8EF9-7DC7-4E16-BBEB-253B779D8F8C}" type="parTrans" cxnId="{9205C0DF-28C8-4B11-AB62-6F4DDD80D28E}">
      <dgm:prSet/>
      <dgm:spPr/>
      <dgm:t>
        <a:bodyPr/>
        <a:lstStyle/>
        <a:p>
          <a:endParaRPr lang="es-ES"/>
        </a:p>
      </dgm:t>
    </dgm:pt>
    <dgm:pt modelId="{B87F9CFE-A18B-402B-BC0C-DA5418452033}" type="sibTrans" cxnId="{9205C0DF-28C8-4B11-AB62-6F4DDD80D28E}">
      <dgm:prSet/>
      <dgm:spPr/>
      <dgm:t>
        <a:bodyPr/>
        <a:lstStyle/>
        <a:p>
          <a:endParaRPr lang="es-ES"/>
        </a:p>
      </dgm:t>
    </dgm:pt>
    <dgm:pt modelId="{C7D7DF80-7069-4E53-B0D0-9469B9A4D74B}">
      <dgm:prSet phldrT="[Texto]"/>
      <dgm:spPr/>
      <dgm:t>
        <a:bodyPr/>
        <a:lstStyle/>
        <a:p>
          <a:r>
            <a:rPr lang="es-ES" dirty="0"/>
            <a:t>Equilibrio</a:t>
          </a:r>
        </a:p>
      </dgm:t>
    </dgm:pt>
    <dgm:pt modelId="{A31ED08F-DA73-438C-BAF6-76DA910388F0}" type="parTrans" cxnId="{268169FC-14B5-455B-8BEC-99D5A6F3D593}">
      <dgm:prSet/>
      <dgm:spPr/>
      <dgm:t>
        <a:bodyPr/>
        <a:lstStyle/>
        <a:p>
          <a:endParaRPr lang="es-ES"/>
        </a:p>
      </dgm:t>
    </dgm:pt>
    <dgm:pt modelId="{042499AC-B3F9-4F85-B2AA-2D0845E55837}" type="sibTrans" cxnId="{268169FC-14B5-455B-8BEC-99D5A6F3D593}">
      <dgm:prSet/>
      <dgm:spPr/>
      <dgm:t>
        <a:bodyPr/>
        <a:lstStyle/>
        <a:p>
          <a:endParaRPr lang="es-ES"/>
        </a:p>
      </dgm:t>
    </dgm:pt>
    <dgm:pt modelId="{6E441C95-8B2D-45B2-8ECF-038BFFC41B00}">
      <dgm:prSet phldrT="[Texto]"/>
      <dgm:spPr/>
      <dgm:t>
        <a:bodyPr/>
        <a:lstStyle/>
        <a:p>
          <a:pPr marL="360363" indent="-184150"/>
          <a:r>
            <a:rPr lang="es-ES" dirty="0"/>
            <a:t>La separación da miedo</a:t>
          </a:r>
        </a:p>
      </dgm:t>
    </dgm:pt>
    <dgm:pt modelId="{EE166E10-0A3F-40AC-8018-62CE911873C1}" type="parTrans" cxnId="{57881F35-E757-4888-833D-3B7920237256}">
      <dgm:prSet/>
      <dgm:spPr/>
      <dgm:t>
        <a:bodyPr/>
        <a:lstStyle/>
        <a:p>
          <a:endParaRPr lang="es-ES"/>
        </a:p>
      </dgm:t>
    </dgm:pt>
    <dgm:pt modelId="{7FB5AF9E-C52A-4F84-ADE7-1BDA812D711B}" type="sibTrans" cxnId="{57881F35-E757-4888-833D-3B7920237256}">
      <dgm:prSet/>
      <dgm:spPr/>
      <dgm:t>
        <a:bodyPr/>
        <a:lstStyle/>
        <a:p>
          <a:endParaRPr lang="es-ES"/>
        </a:p>
      </dgm:t>
    </dgm:pt>
    <dgm:pt modelId="{08AE0514-5750-450A-A560-1058A775B97A}">
      <dgm:prSet phldrT="[Texto]"/>
      <dgm:spPr/>
      <dgm:t>
        <a:bodyPr/>
        <a:lstStyle/>
        <a:p>
          <a:r>
            <a:rPr lang="es-ES" dirty="0"/>
            <a:t>Seguridad y distancia</a:t>
          </a:r>
        </a:p>
      </dgm:t>
    </dgm:pt>
    <dgm:pt modelId="{F28783FA-A76E-4516-AAC8-41E2F4E5615D}" type="parTrans" cxnId="{840D0CB0-788F-46AE-886D-BD920B32A4CE}">
      <dgm:prSet/>
      <dgm:spPr/>
      <dgm:t>
        <a:bodyPr/>
        <a:lstStyle/>
        <a:p>
          <a:endParaRPr lang="es-ES"/>
        </a:p>
      </dgm:t>
    </dgm:pt>
    <dgm:pt modelId="{3F2F4ED9-C16C-4E5D-8B2F-98763CD6C809}" type="sibTrans" cxnId="{840D0CB0-788F-46AE-886D-BD920B32A4CE}">
      <dgm:prSet/>
      <dgm:spPr/>
      <dgm:t>
        <a:bodyPr/>
        <a:lstStyle/>
        <a:p>
          <a:endParaRPr lang="es-ES"/>
        </a:p>
      </dgm:t>
    </dgm:pt>
    <dgm:pt modelId="{13A3986B-685C-4C00-B48A-D22EAB30E650}">
      <dgm:prSet phldrT="[Texto]"/>
      <dgm:spPr/>
      <dgm:t>
        <a:bodyPr/>
        <a:lstStyle/>
        <a:p>
          <a:pPr marL="360363" indent="-184150"/>
          <a:r>
            <a:rPr lang="es-ES" dirty="0"/>
            <a:t>El estado emocional se fortalece para buscar al otro</a:t>
          </a:r>
        </a:p>
      </dgm:t>
    </dgm:pt>
    <dgm:pt modelId="{E3E240CA-8FDB-4582-8316-E5E2533E0741}" type="parTrans" cxnId="{4A59CB5D-0A42-4FE0-80C2-AD4A1001D9F8}">
      <dgm:prSet/>
      <dgm:spPr/>
      <dgm:t>
        <a:bodyPr/>
        <a:lstStyle/>
        <a:p>
          <a:endParaRPr lang="es-ES"/>
        </a:p>
      </dgm:t>
    </dgm:pt>
    <dgm:pt modelId="{C90B7A26-6C8D-45B5-994D-AA0F20608EA6}" type="sibTrans" cxnId="{4A59CB5D-0A42-4FE0-80C2-AD4A1001D9F8}">
      <dgm:prSet/>
      <dgm:spPr/>
      <dgm:t>
        <a:bodyPr/>
        <a:lstStyle/>
        <a:p>
          <a:endParaRPr lang="es-ES"/>
        </a:p>
      </dgm:t>
    </dgm:pt>
    <dgm:pt modelId="{5467C376-7A03-47DB-A5EA-73CD1DA9C821}">
      <dgm:prSet phldrT="[Texto]"/>
      <dgm:spPr/>
      <dgm:t>
        <a:bodyPr/>
        <a:lstStyle/>
        <a:p>
          <a:r>
            <a:rPr lang="es-ES" dirty="0"/>
            <a:t>La intimidad da miedo</a:t>
          </a:r>
        </a:p>
      </dgm:t>
    </dgm:pt>
    <dgm:pt modelId="{D550DE65-AD01-4015-8F30-7B002E9D11C9}" type="parTrans" cxnId="{716BC709-1EF3-4348-8BA4-4728372ECB40}">
      <dgm:prSet/>
      <dgm:spPr/>
      <dgm:t>
        <a:bodyPr/>
        <a:lstStyle/>
        <a:p>
          <a:endParaRPr lang="es-ES"/>
        </a:p>
      </dgm:t>
    </dgm:pt>
    <dgm:pt modelId="{901144F1-ECBC-485B-9730-51C2FD1D5C8B}" type="sibTrans" cxnId="{716BC709-1EF3-4348-8BA4-4728372ECB40}">
      <dgm:prSet/>
      <dgm:spPr/>
      <dgm:t>
        <a:bodyPr/>
        <a:lstStyle/>
        <a:p>
          <a:endParaRPr lang="es-ES"/>
        </a:p>
      </dgm:t>
    </dgm:pt>
    <dgm:pt modelId="{808DF2E8-C7D0-4B86-92C8-18DBDCDA3D7D}">
      <dgm:prSet phldrT="[Texto]"/>
      <dgm:spPr/>
      <dgm:t>
        <a:bodyPr/>
        <a:lstStyle/>
        <a:p>
          <a:r>
            <a:rPr lang="es-ES" dirty="0"/>
            <a:t>El estado emocional se minimiza para evitar que el otro se acerque</a:t>
          </a:r>
        </a:p>
      </dgm:t>
    </dgm:pt>
    <dgm:pt modelId="{947253B4-2DAC-477D-8D6F-BF3FB7E4579F}" type="parTrans" cxnId="{465B5742-7E07-4749-8A4A-B8F366C39C01}">
      <dgm:prSet/>
      <dgm:spPr/>
      <dgm:t>
        <a:bodyPr/>
        <a:lstStyle/>
        <a:p>
          <a:endParaRPr lang="es-ES"/>
        </a:p>
      </dgm:t>
    </dgm:pt>
    <dgm:pt modelId="{BB44F37E-4BBD-4157-8156-8C7A8F334288}" type="sibTrans" cxnId="{465B5742-7E07-4749-8A4A-B8F366C39C01}">
      <dgm:prSet/>
      <dgm:spPr/>
      <dgm:t>
        <a:bodyPr/>
        <a:lstStyle/>
        <a:p>
          <a:endParaRPr lang="es-ES"/>
        </a:p>
      </dgm:t>
    </dgm:pt>
    <dgm:pt modelId="{19C7C14F-AB5C-4B67-A225-7F9D4484986C}">
      <dgm:prSet phldrT="[Texto]"/>
      <dgm:spPr/>
      <dgm:t>
        <a:bodyPr/>
        <a:lstStyle/>
        <a:p>
          <a:pPr marL="442913" indent="-176213"/>
          <a:r>
            <a:rPr lang="es-ES" dirty="0"/>
            <a:t>Ni cerca ni lejos</a:t>
          </a:r>
        </a:p>
      </dgm:t>
    </dgm:pt>
    <dgm:pt modelId="{7364669B-7191-4708-9C7B-CCF7AF4205A5}" type="parTrans" cxnId="{9C4FB923-0305-488D-A91E-0400B122A101}">
      <dgm:prSet/>
      <dgm:spPr/>
      <dgm:t>
        <a:bodyPr/>
        <a:lstStyle/>
        <a:p>
          <a:endParaRPr lang="es-ES"/>
        </a:p>
      </dgm:t>
    </dgm:pt>
    <dgm:pt modelId="{0D9BF9C5-4652-4F4E-B1E7-028FFF7763A3}" type="sibTrans" cxnId="{9C4FB923-0305-488D-A91E-0400B122A101}">
      <dgm:prSet/>
      <dgm:spPr/>
      <dgm:t>
        <a:bodyPr/>
        <a:lstStyle/>
        <a:p>
          <a:endParaRPr lang="es-ES"/>
        </a:p>
      </dgm:t>
    </dgm:pt>
    <dgm:pt modelId="{DB8BF547-D689-4C8D-AF69-7E05BAD85FB5}" type="pres">
      <dgm:prSet presAssocID="{0656EDD8-2650-4EEC-8695-4E86D6705340}" presName="cycleMatrixDiagram" presStyleCnt="0">
        <dgm:presLayoutVars>
          <dgm:chMax val="1"/>
          <dgm:dir/>
          <dgm:animLvl val="lvl"/>
          <dgm:resizeHandles val="exact"/>
        </dgm:presLayoutVars>
      </dgm:prSet>
      <dgm:spPr/>
    </dgm:pt>
    <dgm:pt modelId="{6799887C-63F9-4ECB-A0A5-B0D012FAC3F8}" type="pres">
      <dgm:prSet presAssocID="{0656EDD8-2650-4EEC-8695-4E86D6705340}" presName="children" presStyleCnt="0"/>
      <dgm:spPr/>
    </dgm:pt>
    <dgm:pt modelId="{A5F7894E-0F15-4F4B-9D43-5F016642EE03}" type="pres">
      <dgm:prSet presAssocID="{0656EDD8-2650-4EEC-8695-4E86D6705340}" presName="child1group" presStyleCnt="0"/>
      <dgm:spPr/>
    </dgm:pt>
    <dgm:pt modelId="{98C539F5-44FB-4F62-969E-B66D5F693AF2}" type="pres">
      <dgm:prSet presAssocID="{0656EDD8-2650-4EEC-8695-4E86D6705340}" presName="child1" presStyleLbl="bgAcc1" presStyleIdx="0" presStyleCnt="4" custScaleX="106389" custLinFactNeighborX="-9082"/>
      <dgm:spPr/>
    </dgm:pt>
    <dgm:pt modelId="{6EA4A512-B175-4484-9518-A912BE01D69C}" type="pres">
      <dgm:prSet presAssocID="{0656EDD8-2650-4EEC-8695-4E86D6705340}" presName="child1Text" presStyleLbl="bgAcc1" presStyleIdx="0" presStyleCnt="4">
        <dgm:presLayoutVars>
          <dgm:bulletEnabled val="1"/>
        </dgm:presLayoutVars>
      </dgm:prSet>
      <dgm:spPr/>
    </dgm:pt>
    <dgm:pt modelId="{3AB8556A-BAE4-4BE7-A45C-B607C0CA5577}" type="pres">
      <dgm:prSet presAssocID="{0656EDD8-2650-4EEC-8695-4E86D6705340}" presName="child2group" presStyleCnt="0"/>
      <dgm:spPr/>
    </dgm:pt>
    <dgm:pt modelId="{1C1495F1-9606-4A62-BF40-F6E5A2C46B2D}" type="pres">
      <dgm:prSet presAssocID="{0656EDD8-2650-4EEC-8695-4E86D6705340}" presName="child2" presStyleLbl="bgAcc1" presStyleIdx="1" presStyleCnt="4" custScaleX="106389"/>
      <dgm:spPr/>
    </dgm:pt>
    <dgm:pt modelId="{5A572D53-D8A9-4EF9-ABE8-188709CD5A4D}" type="pres">
      <dgm:prSet presAssocID="{0656EDD8-2650-4EEC-8695-4E86D6705340}" presName="child2Text" presStyleLbl="bgAcc1" presStyleIdx="1" presStyleCnt="4">
        <dgm:presLayoutVars>
          <dgm:bulletEnabled val="1"/>
        </dgm:presLayoutVars>
      </dgm:prSet>
      <dgm:spPr/>
    </dgm:pt>
    <dgm:pt modelId="{CE314A4F-FE4E-4962-8D73-5B060E2CB690}" type="pres">
      <dgm:prSet presAssocID="{0656EDD8-2650-4EEC-8695-4E86D6705340}" presName="child3group" presStyleCnt="0"/>
      <dgm:spPr/>
    </dgm:pt>
    <dgm:pt modelId="{090D6D3C-10D0-4183-A369-1450797A9244}" type="pres">
      <dgm:prSet presAssocID="{0656EDD8-2650-4EEC-8695-4E86D6705340}" presName="child3" presStyleLbl="bgAcc1" presStyleIdx="2" presStyleCnt="4" custScaleX="106389"/>
      <dgm:spPr/>
    </dgm:pt>
    <dgm:pt modelId="{E846497B-1D17-41C7-A0EA-3EE5F7E28584}" type="pres">
      <dgm:prSet presAssocID="{0656EDD8-2650-4EEC-8695-4E86D6705340}" presName="child3Text" presStyleLbl="bgAcc1" presStyleIdx="2" presStyleCnt="4">
        <dgm:presLayoutVars>
          <dgm:bulletEnabled val="1"/>
        </dgm:presLayoutVars>
      </dgm:prSet>
      <dgm:spPr/>
    </dgm:pt>
    <dgm:pt modelId="{EEA39298-9625-4688-886E-D9E4E2745E0F}" type="pres">
      <dgm:prSet presAssocID="{0656EDD8-2650-4EEC-8695-4E86D6705340}" presName="child4group" presStyleCnt="0"/>
      <dgm:spPr/>
    </dgm:pt>
    <dgm:pt modelId="{C7CCA714-C44A-41F0-A1C5-0815370E5851}" type="pres">
      <dgm:prSet presAssocID="{0656EDD8-2650-4EEC-8695-4E86D6705340}" presName="child4" presStyleLbl="bgAcc1" presStyleIdx="3" presStyleCnt="4" custScaleX="106389" custLinFactNeighborX="-8758" custLinFactNeighborY="501"/>
      <dgm:spPr/>
    </dgm:pt>
    <dgm:pt modelId="{EC690461-F787-4EBF-8BAF-FB94B97C8BCD}" type="pres">
      <dgm:prSet presAssocID="{0656EDD8-2650-4EEC-8695-4E86D6705340}" presName="child4Text" presStyleLbl="bgAcc1" presStyleIdx="3" presStyleCnt="4">
        <dgm:presLayoutVars>
          <dgm:bulletEnabled val="1"/>
        </dgm:presLayoutVars>
      </dgm:prSet>
      <dgm:spPr/>
    </dgm:pt>
    <dgm:pt modelId="{10DAF551-0156-45C8-8B4D-6859AE5323D8}" type="pres">
      <dgm:prSet presAssocID="{0656EDD8-2650-4EEC-8695-4E86D6705340}" presName="childPlaceholder" presStyleCnt="0"/>
      <dgm:spPr/>
    </dgm:pt>
    <dgm:pt modelId="{8C86461A-7C39-4301-BBBA-DFB675F9FC78}" type="pres">
      <dgm:prSet presAssocID="{0656EDD8-2650-4EEC-8695-4E86D6705340}" presName="circle" presStyleCnt="0"/>
      <dgm:spPr/>
    </dgm:pt>
    <dgm:pt modelId="{FE5529D3-6FFE-4290-B106-C771B54E369B}" type="pres">
      <dgm:prSet presAssocID="{0656EDD8-2650-4EEC-8695-4E86D6705340}" presName="quadrant1" presStyleLbl="node1" presStyleIdx="0" presStyleCnt="4">
        <dgm:presLayoutVars>
          <dgm:chMax val="1"/>
          <dgm:bulletEnabled val="1"/>
        </dgm:presLayoutVars>
      </dgm:prSet>
      <dgm:spPr/>
    </dgm:pt>
    <dgm:pt modelId="{7BB994B9-2814-46FB-960D-DF667694FE0D}" type="pres">
      <dgm:prSet presAssocID="{0656EDD8-2650-4EEC-8695-4E86D6705340}" presName="quadrant2" presStyleLbl="node1" presStyleIdx="1" presStyleCnt="4">
        <dgm:presLayoutVars>
          <dgm:chMax val="1"/>
          <dgm:bulletEnabled val="1"/>
        </dgm:presLayoutVars>
      </dgm:prSet>
      <dgm:spPr/>
    </dgm:pt>
    <dgm:pt modelId="{417D0C15-A11E-4496-BCC0-D0CFD0F2FB91}" type="pres">
      <dgm:prSet presAssocID="{0656EDD8-2650-4EEC-8695-4E86D6705340}" presName="quadrant3" presStyleLbl="node1" presStyleIdx="2" presStyleCnt="4">
        <dgm:presLayoutVars>
          <dgm:chMax val="1"/>
          <dgm:bulletEnabled val="1"/>
        </dgm:presLayoutVars>
      </dgm:prSet>
      <dgm:spPr/>
    </dgm:pt>
    <dgm:pt modelId="{16912E88-AD3A-4D36-B95D-AE914EBEE522}" type="pres">
      <dgm:prSet presAssocID="{0656EDD8-2650-4EEC-8695-4E86D6705340}" presName="quadrant4" presStyleLbl="node1" presStyleIdx="3" presStyleCnt="4">
        <dgm:presLayoutVars>
          <dgm:chMax val="1"/>
          <dgm:bulletEnabled val="1"/>
        </dgm:presLayoutVars>
      </dgm:prSet>
      <dgm:spPr/>
    </dgm:pt>
    <dgm:pt modelId="{635515E0-4635-4598-A991-76CF407F759A}" type="pres">
      <dgm:prSet presAssocID="{0656EDD8-2650-4EEC-8695-4E86D6705340}" presName="quadrantPlaceholder" presStyleCnt="0"/>
      <dgm:spPr/>
    </dgm:pt>
    <dgm:pt modelId="{302E0B28-0818-4DE6-8DB1-C0DFC1276AB0}" type="pres">
      <dgm:prSet presAssocID="{0656EDD8-2650-4EEC-8695-4E86D6705340}" presName="center1" presStyleLbl="fgShp" presStyleIdx="0" presStyleCnt="2"/>
      <dgm:spPr/>
    </dgm:pt>
    <dgm:pt modelId="{36A2D25D-4881-4D12-BF1B-7091BEB60477}" type="pres">
      <dgm:prSet presAssocID="{0656EDD8-2650-4EEC-8695-4E86D6705340}" presName="center2" presStyleLbl="fgShp" presStyleIdx="1" presStyleCnt="2"/>
      <dgm:spPr/>
    </dgm:pt>
  </dgm:ptLst>
  <dgm:cxnLst>
    <dgm:cxn modelId="{EA0D9F02-DAEB-4F71-9BC8-2EC1EF26A40C}" type="presOf" srcId="{5467C376-7A03-47DB-A5EA-73CD1DA9C821}" destId="{EC690461-F787-4EBF-8BAF-FB94B97C8BCD}" srcOrd="1" destOrd="1" presId="urn:microsoft.com/office/officeart/2005/8/layout/cycle4"/>
    <dgm:cxn modelId="{76C0B705-DC2B-4CCA-BF00-8A0F295484BC}" type="presOf" srcId="{C7D7DF80-7069-4E53-B0D0-9469B9A4D74B}" destId="{98C539F5-44FB-4F62-969E-B66D5F693AF2}" srcOrd="0" destOrd="1" presId="urn:microsoft.com/office/officeart/2005/8/layout/cycle4"/>
    <dgm:cxn modelId="{716BC709-1EF3-4348-8BA4-4728372ECB40}" srcId="{BD9C850E-1885-40CA-B29B-FFA2D49562AB}" destId="{5467C376-7A03-47DB-A5EA-73CD1DA9C821}" srcOrd="1" destOrd="0" parTransId="{D550DE65-AD01-4015-8F30-7B002E9D11C9}" sibTransId="{901144F1-ECBC-485B-9730-51C2FD1D5C8B}"/>
    <dgm:cxn modelId="{9C4FB923-0305-488D-A91E-0400B122A101}" srcId="{F1D1C340-FD0F-48CD-BD03-FAD797F87CE1}" destId="{19C7C14F-AB5C-4B67-A225-7F9D4484986C}" srcOrd="1" destOrd="0" parTransId="{7364669B-7191-4708-9C7B-CCF7AF4205A5}" sibTransId="{0D9BF9C5-4652-4F4E-B1E7-028FFF7763A3}"/>
    <dgm:cxn modelId="{581A4429-7061-4014-B6D3-5A491313779A}" type="presOf" srcId="{2080797D-8B2E-4A33-910E-68DF1107E992}" destId="{5A572D53-D8A9-4EF9-ABE8-188709CD5A4D}" srcOrd="1" destOrd="0" presId="urn:microsoft.com/office/officeart/2005/8/layout/cycle4"/>
    <dgm:cxn modelId="{6245E02D-2D47-4F9C-BD1D-BB5986FC3A82}" type="presOf" srcId="{19C7C14F-AB5C-4B67-A225-7F9D4484986C}" destId="{E846497B-1D17-41C7-A0EA-3EE5F7E28584}" srcOrd="1" destOrd="1" presId="urn:microsoft.com/office/officeart/2005/8/layout/cycle4"/>
    <dgm:cxn modelId="{51BB6D32-B248-4778-8E5B-22CC543B7096}" type="presOf" srcId="{6E441C95-8B2D-45B2-8ECF-038BFFC41B00}" destId="{1C1495F1-9606-4A62-BF40-F6E5A2C46B2D}" srcOrd="0" destOrd="1" presId="urn:microsoft.com/office/officeart/2005/8/layout/cycle4"/>
    <dgm:cxn modelId="{57881F35-E757-4888-833D-3B7920237256}" srcId="{7CD37AD1-ED96-4522-A7C2-492512BF6544}" destId="{6E441C95-8B2D-45B2-8ECF-038BFFC41B00}" srcOrd="1" destOrd="0" parTransId="{EE166E10-0A3F-40AC-8018-62CE911873C1}" sibTransId="{7FB5AF9E-C52A-4F84-ADE7-1BDA812D711B}"/>
    <dgm:cxn modelId="{7F498F40-A717-422D-A14F-66C7D3F2C8FD}" type="presOf" srcId="{808DF2E8-C7D0-4B86-92C8-18DBDCDA3D7D}" destId="{EC690461-F787-4EBF-8BAF-FB94B97C8BCD}" srcOrd="1" destOrd="2" presId="urn:microsoft.com/office/officeart/2005/8/layout/cycle4"/>
    <dgm:cxn modelId="{E7535C5C-E02B-414A-A127-B8A639C8F8DD}" type="presOf" srcId="{F4148C12-EAA0-4464-8D75-F1B8A0274872}" destId="{E846497B-1D17-41C7-A0EA-3EE5F7E28584}" srcOrd="1" destOrd="0" presId="urn:microsoft.com/office/officeart/2005/8/layout/cycle4"/>
    <dgm:cxn modelId="{D1105E5C-C838-4F13-8C73-AB9F10DB13FF}" type="presOf" srcId="{86E58B9B-19CA-48F7-929E-9E690E1F09D9}" destId="{98C539F5-44FB-4F62-969E-B66D5F693AF2}" srcOrd="0" destOrd="0" presId="urn:microsoft.com/office/officeart/2005/8/layout/cycle4"/>
    <dgm:cxn modelId="{4A59CB5D-0A42-4FE0-80C2-AD4A1001D9F8}" srcId="{7CD37AD1-ED96-4522-A7C2-492512BF6544}" destId="{13A3986B-685C-4C00-B48A-D22EAB30E650}" srcOrd="2" destOrd="0" parTransId="{E3E240CA-8FDB-4582-8316-E5E2533E0741}" sibTransId="{C90B7A26-6C8D-45B5-994D-AA0F20608EA6}"/>
    <dgm:cxn modelId="{465B5742-7E07-4749-8A4A-B8F366C39C01}" srcId="{BD9C850E-1885-40CA-B29B-FFA2D49562AB}" destId="{808DF2E8-C7D0-4B86-92C8-18DBDCDA3D7D}" srcOrd="2" destOrd="0" parTransId="{947253B4-2DAC-477D-8D6F-BF3FB7E4579F}" sibTransId="{BB44F37E-4BBD-4157-8156-8C7A8F334288}"/>
    <dgm:cxn modelId="{E48C9A42-E2F3-43B9-AC3F-75A4D8BC25A5}" type="presOf" srcId="{6E441C95-8B2D-45B2-8ECF-038BFFC41B00}" destId="{5A572D53-D8A9-4EF9-ABE8-188709CD5A4D}" srcOrd="1" destOrd="1" presId="urn:microsoft.com/office/officeart/2005/8/layout/cycle4"/>
    <dgm:cxn modelId="{88995B48-5C00-4DF9-A54E-8795E55FF23F}" type="presOf" srcId="{F4148C12-EAA0-4464-8D75-F1B8A0274872}" destId="{090D6D3C-10D0-4183-A369-1450797A9244}" srcOrd="0" destOrd="0" presId="urn:microsoft.com/office/officeart/2005/8/layout/cycle4"/>
    <dgm:cxn modelId="{3C8CBF6A-4174-4C00-A49C-7A2FC860826A}" type="presOf" srcId="{13A3986B-685C-4C00-B48A-D22EAB30E650}" destId="{5A572D53-D8A9-4EF9-ABE8-188709CD5A4D}" srcOrd="1" destOrd="2" presId="urn:microsoft.com/office/officeart/2005/8/layout/cycle4"/>
    <dgm:cxn modelId="{0970706B-AF24-4756-B7D3-B5C3EBD75B8B}" srcId="{F1D1C340-FD0F-48CD-BD03-FAD797F87CE1}" destId="{F4148C12-EAA0-4464-8D75-F1B8A0274872}" srcOrd="0" destOrd="0" parTransId="{006B9F1F-EE56-452D-955F-7FB5FF969137}" sibTransId="{F6BD126D-6BEE-4A3A-B40D-EEED71C85F0F}"/>
    <dgm:cxn modelId="{9BC7F96B-485A-49E7-9B9E-4294E1C46EDB}" srcId="{0656EDD8-2650-4EEC-8695-4E86D6705340}" destId="{BD9C850E-1885-40CA-B29B-FFA2D49562AB}" srcOrd="3" destOrd="0" parTransId="{16DF39F0-B2E8-4944-B1E8-47CFD89CCCA9}" sibTransId="{0F0CF8A0-01A3-4371-A54F-BBAEC0633F19}"/>
    <dgm:cxn modelId="{77712156-8C68-464F-ACC0-5218A09826E7}" type="presOf" srcId="{08AE0514-5750-450A-A560-1058A775B97A}" destId="{98C539F5-44FB-4F62-969E-B66D5F693AF2}" srcOrd="0" destOrd="2" presId="urn:microsoft.com/office/officeart/2005/8/layout/cycle4"/>
    <dgm:cxn modelId="{D92D0657-29C1-43CA-96F5-F4C5F49A7BBD}" type="presOf" srcId="{BD9C850E-1885-40CA-B29B-FFA2D49562AB}" destId="{16912E88-AD3A-4D36-B95D-AE914EBEE522}" srcOrd="0" destOrd="0" presId="urn:microsoft.com/office/officeart/2005/8/layout/cycle4"/>
    <dgm:cxn modelId="{6DA6D957-3870-44E0-B7CA-E7B4C60885BC}" srcId="{B65C9604-AFB7-4FFE-ADEE-BC62604053C7}" destId="{86E58B9B-19CA-48F7-929E-9E690E1F09D9}" srcOrd="0" destOrd="0" parTransId="{6F09EF88-777F-4061-A070-39CC207282F2}" sibTransId="{CF67D9C5-EFE6-4140-BEBD-7B2A0F1F9E15}"/>
    <dgm:cxn modelId="{65532184-E52E-45E7-AF8E-8474BBC7D673}" type="presOf" srcId="{13A3986B-685C-4C00-B48A-D22EAB30E650}" destId="{1C1495F1-9606-4A62-BF40-F6E5A2C46B2D}" srcOrd="0" destOrd="2" presId="urn:microsoft.com/office/officeart/2005/8/layout/cycle4"/>
    <dgm:cxn modelId="{8D7B8184-BD8F-4DF6-BDB7-8BE531680C6B}" srcId="{0656EDD8-2650-4EEC-8695-4E86D6705340}" destId="{B65C9604-AFB7-4FFE-ADEE-BC62604053C7}" srcOrd="0" destOrd="0" parTransId="{F4A71675-C515-4B78-89FA-7EB63744596E}" sibTransId="{50A8A5C7-08D4-47B6-9583-0C4F8C833B2E}"/>
    <dgm:cxn modelId="{757D378D-4B17-4786-B89F-25B4C4A1C3BB}" type="presOf" srcId="{2080797D-8B2E-4A33-910E-68DF1107E992}" destId="{1C1495F1-9606-4A62-BF40-F6E5A2C46B2D}" srcOrd="0" destOrd="0" presId="urn:microsoft.com/office/officeart/2005/8/layout/cycle4"/>
    <dgm:cxn modelId="{8E5FD393-9F1A-45A9-A702-F7644E5ADC8C}" srcId="{0656EDD8-2650-4EEC-8695-4E86D6705340}" destId="{F1D1C340-FD0F-48CD-BD03-FAD797F87CE1}" srcOrd="2" destOrd="0" parTransId="{7F5985D4-4605-4EA4-84C6-E6B3F222D42F}" sibTransId="{BD69FC7A-CB7C-4327-A808-61190BE2FE94}"/>
    <dgm:cxn modelId="{EFD466A0-31A5-4883-88FB-0CD2C1103077}" type="presOf" srcId="{86E58B9B-19CA-48F7-929E-9E690E1F09D9}" destId="{6EA4A512-B175-4484-9518-A912BE01D69C}" srcOrd="1" destOrd="0" presId="urn:microsoft.com/office/officeart/2005/8/layout/cycle4"/>
    <dgm:cxn modelId="{840D0CB0-788F-46AE-886D-BD920B32A4CE}" srcId="{B65C9604-AFB7-4FFE-ADEE-BC62604053C7}" destId="{08AE0514-5750-450A-A560-1058A775B97A}" srcOrd="2" destOrd="0" parTransId="{F28783FA-A76E-4516-AAC8-41E2F4E5615D}" sibTransId="{3F2F4ED9-C16C-4E5D-8B2F-98763CD6C809}"/>
    <dgm:cxn modelId="{338A45B0-4BCE-47CF-A8E9-9EC868A64D18}" type="presOf" srcId="{F1D1C340-FD0F-48CD-BD03-FAD797F87CE1}" destId="{417D0C15-A11E-4496-BCC0-D0CFD0F2FB91}" srcOrd="0" destOrd="0" presId="urn:microsoft.com/office/officeart/2005/8/layout/cycle4"/>
    <dgm:cxn modelId="{35FFF7B0-DFB3-4DEA-A003-C84E7869B685}" srcId="{0656EDD8-2650-4EEC-8695-4E86D6705340}" destId="{7CD37AD1-ED96-4522-A7C2-492512BF6544}" srcOrd="1" destOrd="0" parTransId="{FB55547F-AE23-4CA6-8EF0-454DDF96DA2E}" sibTransId="{A23AFCEF-CD79-4C3A-8898-35DF2A803738}"/>
    <dgm:cxn modelId="{762177B4-61C8-4B9E-8197-2B689D79C71B}" type="presOf" srcId="{B65C9604-AFB7-4FFE-ADEE-BC62604053C7}" destId="{FE5529D3-6FFE-4290-B106-C771B54E369B}" srcOrd="0" destOrd="0" presId="urn:microsoft.com/office/officeart/2005/8/layout/cycle4"/>
    <dgm:cxn modelId="{A79AD4B9-9EB2-49F3-B78C-FE42584A3082}" type="presOf" srcId="{08AE0514-5750-450A-A560-1058A775B97A}" destId="{6EA4A512-B175-4484-9518-A912BE01D69C}" srcOrd="1" destOrd="2" presId="urn:microsoft.com/office/officeart/2005/8/layout/cycle4"/>
    <dgm:cxn modelId="{7A3568C2-F232-495B-AAC8-14B34F1D0E98}" type="presOf" srcId="{7CD37AD1-ED96-4522-A7C2-492512BF6544}" destId="{7BB994B9-2814-46FB-960D-DF667694FE0D}" srcOrd="0" destOrd="0" presId="urn:microsoft.com/office/officeart/2005/8/layout/cycle4"/>
    <dgm:cxn modelId="{3B3597CD-2730-466E-BC7D-4A7D308C62B3}" type="presOf" srcId="{B854C22B-D7AC-4DDB-AB25-0EA091D9BFD3}" destId="{C7CCA714-C44A-41F0-A1C5-0815370E5851}" srcOrd="0" destOrd="0" presId="urn:microsoft.com/office/officeart/2005/8/layout/cycle4"/>
    <dgm:cxn modelId="{339D28D1-1EB8-4467-BA60-05A054AC9B89}" type="presOf" srcId="{B854C22B-D7AC-4DDB-AB25-0EA091D9BFD3}" destId="{EC690461-F787-4EBF-8BAF-FB94B97C8BCD}" srcOrd="1" destOrd="0" presId="urn:microsoft.com/office/officeart/2005/8/layout/cycle4"/>
    <dgm:cxn modelId="{5D9A34D1-FE2D-44C2-BCC8-E485B6382EBB}" type="presOf" srcId="{19C7C14F-AB5C-4B67-A225-7F9D4484986C}" destId="{090D6D3C-10D0-4183-A369-1450797A9244}" srcOrd="0" destOrd="1" presId="urn:microsoft.com/office/officeart/2005/8/layout/cycle4"/>
    <dgm:cxn modelId="{B2B372D4-D3F9-4516-AFFA-209A3703BFA1}" type="presOf" srcId="{0656EDD8-2650-4EEC-8695-4E86D6705340}" destId="{DB8BF547-D689-4C8D-AF69-7E05BAD85FB5}" srcOrd="0" destOrd="0" presId="urn:microsoft.com/office/officeart/2005/8/layout/cycle4"/>
    <dgm:cxn modelId="{E896F6D7-0115-4561-A892-465E93ACA178}" srcId="{7CD37AD1-ED96-4522-A7C2-492512BF6544}" destId="{2080797D-8B2E-4A33-910E-68DF1107E992}" srcOrd="0" destOrd="0" parTransId="{456A197A-5AFA-4229-B799-8E128B78E5CE}" sibTransId="{0D601369-D468-4C3E-92C0-17FABDFC2E85}"/>
    <dgm:cxn modelId="{9205C0DF-28C8-4B11-AB62-6F4DDD80D28E}" srcId="{BD9C850E-1885-40CA-B29B-FFA2D49562AB}" destId="{B854C22B-D7AC-4DDB-AB25-0EA091D9BFD3}" srcOrd="0" destOrd="0" parTransId="{C7DC8EF9-7DC7-4E16-BBEB-253B779D8F8C}" sibTransId="{B87F9CFE-A18B-402B-BC0C-DA5418452033}"/>
    <dgm:cxn modelId="{2A276BE6-93CD-47CB-B31C-74A7714D2EC4}" type="presOf" srcId="{C7D7DF80-7069-4E53-B0D0-9469B9A4D74B}" destId="{6EA4A512-B175-4484-9518-A912BE01D69C}" srcOrd="1" destOrd="1" presId="urn:microsoft.com/office/officeart/2005/8/layout/cycle4"/>
    <dgm:cxn modelId="{124049E7-FE80-4751-A8B5-9C177DFEBA97}" type="presOf" srcId="{5467C376-7A03-47DB-A5EA-73CD1DA9C821}" destId="{C7CCA714-C44A-41F0-A1C5-0815370E5851}" srcOrd="0" destOrd="1" presId="urn:microsoft.com/office/officeart/2005/8/layout/cycle4"/>
    <dgm:cxn modelId="{A76014F2-D5AC-4040-B91F-CF4B083202E5}" type="presOf" srcId="{808DF2E8-C7D0-4B86-92C8-18DBDCDA3D7D}" destId="{C7CCA714-C44A-41F0-A1C5-0815370E5851}" srcOrd="0" destOrd="2" presId="urn:microsoft.com/office/officeart/2005/8/layout/cycle4"/>
    <dgm:cxn modelId="{268169FC-14B5-455B-8BEC-99D5A6F3D593}" srcId="{B65C9604-AFB7-4FFE-ADEE-BC62604053C7}" destId="{C7D7DF80-7069-4E53-B0D0-9469B9A4D74B}" srcOrd="1" destOrd="0" parTransId="{A31ED08F-DA73-438C-BAF6-76DA910388F0}" sibTransId="{042499AC-B3F9-4F85-B2AA-2D0845E55837}"/>
    <dgm:cxn modelId="{4E201A62-FC24-4215-B15E-F68A60C13578}" type="presParOf" srcId="{DB8BF547-D689-4C8D-AF69-7E05BAD85FB5}" destId="{6799887C-63F9-4ECB-A0A5-B0D012FAC3F8}" srcOrd="0" destOrd="0" presId="urn:microsoft.com/office/officeart/2005/8/layout/cycle4"/>
    <dgm:cxn modelId="{19A1D92F-379D-41E0-BA31-B80CAEFFC601}" type="presParOf" srcId="{6799887C-63F9-4ECB-A0A5-B0D012FAC3F8}" destId="{A5F7894E-0F15-4F4B-9D43-5F016642EE03}" srcOrd="0" destOrd="0" presId="urn:microsoft.com/office/officeart/2005/8/layout/cycle4"/>
    <dgm:cxn modelId="{41F92E03-3FC9-4B08-A8E5-39FBC83487A7}" type="presParOf" srcId="{A5F7894E-0F15-4F4B-9D43-5F016642EE03}" destId="{98C539F5-44FB-4F62-969E-B66D5F693AF2}" srcOrd="0" destOrd="0" presId="urn:microsoft.com/office/officeart/2005/8/layout/cycle4"/>
    <dgm:cxn modelId="{EF11DEE6-69ED-4793-9F6D-464929243A31}" type="presParOf" srcId="{A5F7894E-0F15-4F4B-9D43-5F016642EE03}" destId="{6EA4A512-B175-4484-9518-A912BE01D69C}" srcOrd="1" destOrd="0" presId="urn:microsoft.com/office/officeart/2005/8/layout/cycle4"/>
    <dgm:cxn modelId="{0F37B0E7-4E53-4E81-8C6B-2CF65D274153}" type="presParOf" srcId="{6799887C-63F9-4ECB-A0A5-B0D012FAC3F8}" destId="{3AB8556A-BAE4-4BE7-A45C-B607C0CA5577}" srcOrd="1" destOrd="0" presId="urn:microsoft.com/office/officeart/2005/8/layout/cycle4"/>
    <dgm:cxn modelId="{250695E1-A233-4E94-9624-856C1B2F7C26}" type="presParOf" srcId="{3AB8556A-BAE4-4BE7-A45C-B607C0CA5577}" destId="{1C1495F1-9606-4A62-BF40-F6E5A2C46B2D}" srcOrd="0" destOrd="0" presId="urn:microsoft.com/office/officeart/2005/8/layout/cycle4"/>
    <dgm:cxn modelId="{1EA93D4A-CB75-4F15-B4DA-6B44A2ED443A}" type="presParOf" srcId="{3AB8556A-BAE4-4BE7-A45C-B607C0CA5577}" destId="{5A572D53-D8A9-4EF9-ABE8-188709CD5A4D}" srcOrd="1" destOrd="0" presId="urn:microsoft.com/office/officeart/2005/8/layout/cycle4"/>
    <dgm:cxn modelId="{D69ED425-F7A8-4E32-AFE8-4C831F4C0CBB}" type="presParOf" srcId="{6799887C-63F9-4ECB-A0A5-B0D012FAC3F8}" destId="{CE314A4F-FE4E-4962-8D73-5B060E2CB690}" srcOrd="2" destOrd="0" presId="urn:microsoft.com/office/officeart/2005/8/layout/cycle4"/>
    <dgm:cxn modelId="{80756DA6-4FF1-4BBB-B61E-397B0D711FFF}" type="presParOf" srcId="{CE314A4F-FE4E-4962-8D73-5B060E2CB690}" destId="{090D6D3C-10D0-4183-A369-1450797A9244}" srcOrd="0" destOrd="0" presId="urn:microsoft.com/office/officeart/2005/8/layout/cycle4"/>
    <dgm:cxn modelId="{E962294A-2362-4B7A-A3E6-A7A8B4C9D71F}" type="presParOf" srcId="{CE314A4F-FE4E-4962-8D73-5B060E2CB690}" destId="{E846497B-1D17-41C7-A0EA-3EE5F7E28584}" srcOrd="1" destOrd="0" presId="urn:microsoft.com/office/officeart/2005/8/layout/cycle4"/>
    <dgm:cxn modelId="{C0A72660-61A3-4534-BFB2-83D08FBFA74A}" type="presParOf" srcId="{6799887C-63F9-4ECB-A0A5-B0D012FAC3F8}" destId="{EEA39298-9625-4688-886E-D9E4E2745E0F}" srcOrd="3" destOrd="0" presId="urn:microsoft.com/office/officeart/2005/8/layout/cycle4"/>
    <dgm:cxn modelId="{D227056E-FB21-4343-86D7-D7FFA4F5A3AE}" type="presParOf" srcId="{EEA39298-9625-4688-886E-D9E4E2745E0F}" destId="{C7CCA714-C44A-41F0-A1C5-0815370E5851}" srcOrd="0" destOrd="0" presId="urn:microsoft.com/office/officeart/2005/8/layout/cycle4"/>
    <dgm:cxn modelId="{8614E8D0-10ED-40F0-93B4-10995EA6471E}" type="presParOf" srcId="{EEA39298-9625-4688-886E-D9E4E2745E0F}" destId="{EC690461-F787-4EBF-8BAF-FB94B97C8BCD}" srcOrd="1" destOrd="0" presId="urn:microsoft.com/office/officeart/2005/8/layout/cycle4"/>
    <dgm:cxn modelId="{BEF5E4A8-43AA-41FB-88CF-76903ED6D20F}" type="presParOf" srcId="{6799887C-63F9-4ECB-A0A5-B0D012FAC3F8}" destId="{10DAF551-0156-45C8-8B4D-6859AE5323D8}" srcOrd="4" destOrd="0" presId="urn:microsoft.com/office/officeart/2005/8/layout/cycle4"/>
    <dgm:cxn modelId="{3FDA0DEA-CFF4-48DC-BE86-2B6B202BF8D5}" type="presParOf" srcId="{DB8BF547-D689-4C8D-AF69-7E05BAD85FB5}" destId="{8C86461A-7C39-4301-BBBA-DFB675F9FC78}" srcOrd="1" destOrd="0" presId="urn:microsoft.com/office/officeart/2005/8/layout/cycle4"/>
    <dgm:cxn modelId="{E43456C1-BFFD-409F-A6C8-4581B81EFF8F}" type="presParOf" srcId="{8C86461A-7C39-4301-BBBA-DFB675F9FC78}" destId="{FE5529D3-6FFE-4290-B106-C771B54E369B}" srcOrd="0" destOrd="0" presId="urn:microsoft.com/office/officeart/2005/8/layout/cycle4"/>
    <dgm:cxn modelId="{84AA3959-542E-487E-A7E8-82F02E787DB3}" type="presParOf" srcId="{8C86461A-7C39-4301-BBBA-DFB675F9FC78}" destId="{7BB994B9-2814-46FB-960D-DF667694FE0D}" srcOrd="1" destOrd="0" presId="urn:microsoft.com/office/officeart/2005/8/layout/cycle4"/>
    <dgm:cxn modelId="{EFD73FEF-6ED4-46B3-9219-887FB8CCF469}" type="presParOf" srcId="{8C86461A-7C39-4301-BBBA-DFB675F9FC78}" destId="{417D0C15-A11E-4496-BCC0-D0CFD0F2FB91}" srcOrd="2" destOrd="0" presId="urn:microsoft.com/office/officeart/2005/8/layout/cycle4"/>
    <dgm:cxn modelId="{11B774AF-DD5D-4E4B-937C-198E9BA92C20}" type="presParOf" srcId="{8C86461A-7C39-4301-BBBA-DFB675F9FC78}" destId="{16912E88-AD3A-4D36-B95D-AE914EBEE522}" srcOrd="3" destOrd="0" presId="urn:microsoft.com/office/officeart/2005/8/layout/cycle4"/>
    <dgm:cxn modelId="{D3791998-8CF1-4E6A-9A0A-DD8878DBB201}" type="presParOf" srcId="{8C86461A-7C39-4301-BBBA-DFB675F9FC78}" destId="{635515E0-4635-4598-A991-76CF407F759A}" srcOrd="4" destOrd="0" presId="urn:microsoft.com/office/officeart/2005/8/layout/cycle4"/>
    <dgm:cxn modelId="{1F2C7C21-E784-467E-A014-324BC5423DE8}" type="presParOf" srcId="{DB8BF547-D689-4C8D-AF69-7E05BAD85FB5}" destId="{302E0B28-0818-4DE6-8DB1-C0DFC1276AB0}" srcOrd="2" destOrd="0" presId="urn:microsoft.com/office/officeart/2005/8/layout/cycle4"/>
    <dgm:cxn modelId="{26A49CF2-BF13-40F7-BEE0-B6E878F23EF1}" type="presParOf" srcId="{DB8BF547-D689-4C8D-AF69-7E05BAD85FB5}" destId="{36A2D25D-4881-4D12-BF1B-7091BEB60477}" srcOrd="3" destOrd="0" presId="urn:microsoft.com/office/officeart/2005/8/layout/cycle4"/>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009167-0858-43DD-B859-9B199E11B9C1}" type="doc">
      <dgm:prSet loTypeId="urn:microsoft.com/office/officeart/2005/8/layout/hProcess9" loCatId="process" qsTypeId="urn:microsoft.com/office/officeart/2005/8/quickstyle/simple1" qsCatId="simple" csTypeId="urn:microsoft.com/office/officeart/2005/8/colors/accent2_1" csCatId="accent2"/>
      <dgm:spPr/>
      <dgm:t>
        <a:bodyPr/>
        <a:lstStyle/>
        <a:p>
          <a:endParaRPr lang="es-ES"/>
        </a:p>
      </dgm:t>
    </dgm:pt>
    <dgm:pt modelId="{904FE0FB-9C88-4814-B6BC-F481D7EBD0B4}">
      <dgm:prSet/>
      <dgm:spPr/>
      <dgm:t>
        <a:bodyPr/>
        <a:lstStyle/>
        <a:p>
          <a:r>
            <a:rPr lang="es-ES"/>
            <a:t>Los mediadores del </a:t>
          </a:r>
          <a:r>
            <a:rPr lang="es-ES" b="1"/>
            <a:t>estrés agudo </a:t>
          </a:r>
          <a:r>
            <a:rPr lang="es-ES"/>
            <a:t>comienzan a segundos después de la detección del factor estresante y generan respuestas rápidas con la modulación de los circuitos límbico-corticales (Bains et al., 2015). El núcleo paraventricular del hipotálamo es fundamental en el estrés agudo, tanto para </a:t>
          </a:r>
          <a:r>
            <a:rPr lang="es-ES" u="sng"/>
            <a:t>impulsar respuestas de lucha/huida a través de la liberación de mediadores de estrés </a:t>
          </a:r>
          <a:r>
            <a:rPr lang="es-ES"/>
            <a:t>(Dallman, 2005). </a:t>
          </a:r>
        </a:p>
      </dgm:t>
    </dgm:pt>
    <dgm:pt modelId="{D83E8F83-9316-451D-B341-495179D8078A}" type="parTrans" cxnId="{E59BBC49-E32C-47F5-A174-090253219009}">
      <dgm:prSet/>
      <dgm:spPr/>
      <dgm:t>
        <a:bodyPr/>
        <a:lstStyle/>
        <a:p>
          <a:endParaRPr lang="es-ES"/>
        </a:p>
      </dgm:t>
    </dgm:pt>
    <dgm:pt modelId="{A893DFF4-828E-4956-984B-F43B5FB4305C}" type="sibTrans" cxnId="{E59BBC49-E32C-47F5-A174-090253219009}">
      <dgm:prSet/>
      <dgm:spPr/>
      <dgm:t>
        <a:bodyPr/>
        <a:lstStyle/>
        <a:p>
          <a:endParaRPr lang="es-ES"/>
        </a:p>
      </dgm:t>
    </dgm:pt>
    <dgm:pt modelId="{D2D18250-0FE7-41AB-8848-01EE3C79CBE2}">
      <dgm:prSet/>
      <dgm:spPr/>
      <dgm:t>
        <a:bodyPr/>
        <a:lstStyle/>
        <a:p>
          <a:r>
            <a:rPr lang="es-ES"/>
            <a:t>Horas después de la exposición al factor estresante empiezan los </a:t>
          </a:r>
          <a:r>
            <a:rPr lang="es-ES" b="1"/>
            <a:t>efectos retardados </a:t>
          </a:r>
          <a:r>
            <a:rPr lang="es-ES"/>
            <a:t>(Joëls et al., 2012), </a:t>
          </a:r>
          <a:r>
            <a:rPr lang="es-ES" b="1"/>
            <a:t>aumentando la excitabilidad de las neuronas </a:t>
          </a:r>
          <a:r>
            <a:rPr lang="es-ES"/>
            <a:t>y </a:t>
          </a:r>
          <a:r>
            <a:rPr lang="es-ES" b="1"/>
            <a:t>manteniendo la excitabilidad después del estrés agudo </a:t>
          </a:r>
          <a:r>
            <a:rPr lang="es-ES"/>
            <a:t>(Duvarci y Paré, 2007). Estos efectos retardados del estrés ayudan a </a:t>
          </a:r>
          <a:r>
            <a:rPr lang="es-ES" u="sng"/>
            <a:t>retener información importante para hacer frente mejor a situaciones similares en el futuro</a:t>
          </a:r>
          <a:r>
            <a:rPr lang="es-ES"/>
            <a:t> (Joëls et al., 2013).</a:t>
          </a:r>
        </a:p>
      </dgm:t>
    </dgm:pt>
    <dgm:pt modelId="{E3BAE810-B138-44BF-A7D3-2A466334BCB8}" type="parTrans" cxnId="{68D9254E-B6B9-4872-81D0-B3E481826CF4}">
      <dgm:prSet/>
      <dgm:spPr/>
      <dgm:t>
        <a:bodyPr/>
        <a:lstStyle/>
        <a:p>
          <a:endParaRPr lang="es-ES"/>
        </a:p>
      </dgm:t>
    </dgm:pt>
    <dgm:pt modelId="{CA14BF31-D102-4751-8240-072B11200784}" type="sibTrans" cxnId="{68D9254E-B6B9-4872-81D0-B3E481826CF4}">
      <dgm:prSet/>
      <dgm:spPr/>
      <dgm:t>
        <a:bodyPr/>
        <a:lstStyle/>
        <a:p>
          <a:endParaRPr lang="es-ES"/>
        </a:p>
      </dgm:t>
    </dgm:pt>
    <dgm:pt modelId="{A4875E45-C04D-4FE8-ADD4-ACDBAFA5C183}" type="pres">
      <dgm:prSet presAssocID="{4D009167-0858-43DD-B859-9B199E11B9C1}" presName="CompostProcess" presStyleCnt="0">
        <dgm:presLayoutVars>
          <dgm:dir/>
          <dgm:resizeHandles val="exact"/>
        </dgm:presLayoutVars>
      </dgm:prSet>
      <dgm:spPr/>
    </dgm:pt>
    <dgm:pt modelId="{0FCDDE55-C37F-4722-BE78-4DF44FDAC599}" type="pres">
      <dgm:prSet presAssocID="{4D009167-0858-43DD-B859-9B199E11B9C1}" presName="arrow" presStyleLbl="bgShp" presStyleIdx="0" presStyleCnt="1"/>
      <dgm:spPr/>
    </dgm:pt>
    <dgm:pt modelId="{34798D19-C59A-4EBF-A896-51704E79851A}" type="pres">
      <dgm:prSet presAssocID="{4D009167-0858-43DD-B859-9B199E11B9C1}" presName="linearProcess" presStyleCnt="0"/>
      <dgm:spPr/>
    </dgm:pt>
    <dgm:pt modelId="{DF944755-DB7D-4642-8E4D-55514D823D6E}" type="pres">
      <dgm:prSet presAssocID="{904FE0FB-9C88-4814-B6BC-F481D7EBD0B4}" presName="textNode" presStyleLbl="node1" presStyleIdx="0" presStyleCnt="2">
        <dgm:presLayoutVars>
          <dgm:bulletEnabled val="1"/>
        </dgm:presLayoutVars>
      </dgm:prSet>
      <dgm:spPr/>
    </dgm:pt>
    <dgm:pt modelId="{FD946414-17B2-4F6E-87DB-55CA63E74120}" type="pres">
      <dgm:prSet presAssocID="{A893DFF4-828E-4956-984B-F43B5FB4305C}" presName="sibTrans" presStyleCnt="0"/>
      <dgm:spPr/>
    </dgm:pt>
    <dgm:pt modelId="{EF4D14CF-69B3-4C17-A714-A8A56E87E54D}" type="pres">
      <dgm:prSet presAssocID="{D2D18250-0FE7-41AB-8848-01EE3C79CBE2}" presName="textNode" presStyleLbl="node1" presStyleIdx="1" presStyleCnt="2">
        <dgm:presLayoutVars>
          <dgm:bulletEnabled val="1"/>
        </dgm:presLayoutVars>
      </dgm:prSet>
      <dgm:spPr/>
    </dgm:pt>
  </dgm:ptLst>
  <dgm:cxnLst>
    <dgm:cxn modelId="{EBFC0F12-2D01-4400-900F-EEB253B443E5}" type="presOf" srcId="{904FE0FB-9C88-4814-B6BC-F481D7EBD0B4}" destId="{DF944755-DB7D-4642-8E4D-55514D823D6E}" srcOrd="0" destOrd="0" presId="urn:microsoft.com/office/officeart/2005/8/layout/hProcess9"/>
    <dgm:cxn modelId="{898E882F-EE8D-4B65-83C3-9BA4F5BFD27F}" type="presOf" srcId="{D2D18250-0FE7-41AB-8848-01EE3C79CBE2}" destId="{EF4D14CF-69B3-4C17-A714-A8A56E87E54D}" srcOrd="0" destOrd="0" presId="urn:microsoft.com/office/officeart/2005/8/layout/hProcess9"/>
    <dgm:cxn modelId="{7C04973E-4524-46CF-9035-C8E2B66BF862}" type="presOf" srcId="{4D009167-0858-43DD-B859-9B199E11B9C1}" destId="{A4875E45-C04D-4FE8-ADD4-ACDBAFA5C183}" srcOrd="0" destOrd="0" presId="urn:microsoft.com/office/officeart/2005/8/layout/hProcess9"/>
    <dgm:cxn modelId="{E59BBC49-E32C-47F5-A174-090253219009}" srcId="{4D009167-0858-43DD-B859-9B199E11B9C1}" destId="{904FE0FB-9C88-4814-B6BC-F481D7EBD0B4}" srcOrd="0" destOrd="0" parTransId="{D83E8F83-9316-451D-B341-495179D8078A}" sibTransId="{A893DFF4-828E-4956-984B-F43B5FB4305C}"/>
    <dgm:cxn modelId="{68D9254E-B6B9-4872-81D0-B3E481826CF4}" srcId="{4D009167-0858-43DD-B859-9B199E11B9C1}" destId="{D2D18250-0FE7-41AB-8848-01EE3C79CBE2}" srcOrd="1" destOrd="0" parTransId="{E3BAE810-B138-44BF-A7D3-2A466334BCB8}" sibTransId="{CA14BF31-D102-4751-8240-072B11200784}"/>
    <dgm:cxn modelId="{D26D686C-B647-46EA-855F-A4B2BA077CB2}" type="presParOf" srcId="{A4875E45-C04D-4FE8-ADD4-ACDBAFA5C183}" destId="{0FCDDE55-C37F-4722-BE78-4DF44FDAC599}" srcOrd="0" destOrd="0" presId="urn:microsoft.com/office/officeart/2005/8/layout/hProcess9"/>
    <dgm:cxn modelId="{6DEE661C-0855-4BC8-99EB-206E50D5FB01}" type="presParOf" srcId="{A4875E45-C04D-4FE8-ADD4-ACDBAFA5C183}" destId="{34798D19-C59A-4EBF-A896-51704E79851A}" srcOrd="1" destOrd="0" presId="urn:microsoft.com/office/officeart/2005/8/layout/hProcess9"/>
    <dgm:cxn modelId="{B1342C23-DD95-48C7-8FF3-F500C1E94E8B}" type="presParOf" srcId="{34798D19-C59A-4EBF-A896-51704E79851A}" destId="{DF944755-DB7D-4642-8E4D-55514D823D6E}" srcOrd="0" destOrd="0" presId="urn:microsoft.com/office/officeart/2005/8/layout/hProcess9"/>
    <dgm:cxn modelId="{80570860-1451-4C26-BB60-4E196A38D850}" type="presParOf" srcId="{34798D19-C59A-4EBF-A896-51704E79851A}" destId="{FD946414-17B2-4F6E-87DB-55CA63E74120}" srcOrd="1" destOrd="0" presId="urn:microsoft.com/office/officeart/2005/8/layout/hProcess9"/>
    <dgm:cxn modelId="{FD794295-254A-42D3-B230-222AA95BA3E8}" type="presParOf" srcId="{34798D19-C59A-4EBF-A896-51704E79851A}" destId="{EF4D14CF-69B3-4C17-A714-A8A56E87E54D}"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CBD9B27-59BA-447A-8DC2-7158C7B2C289}"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17B8475D-F34B-414D-85EF-AC31226767BB}">
      <dgm:prSet custT="1"/>
      <dgm:spPr/>
      <dgm:t>
        <a:bodyPr/>
        <a:lstStyle/>
        <a:p>
          <a:r>
            <a:rPr lang="es-ES" sz="2000" dirty="0"/>
            <a:t>La escala de autocuidado</a:t>
          </a:r>
          <a:endParaRPr lang="en-US" sz="2000" dirty="0"/>
        </a:p>
      </dgm:t>
    </dgm:pt>
    <dgm:pt modelId="{4D6E984F-7214-4F51-9FD6-94DBCD310C78}" type="parTrans" cxnId="{E95B9B1E-6ABF-43B6-BDF3-88020D73D73B}">
      <dgm:prSet/>
      <dgm:spPr/>
      <dgm:t>
        <a:bodyPr/>
        <a:lstStyle/>
        <a:p>
          <a:endParaRPr lang="en-US" sz="2000"/>
        </a:p>
      </dgm:t>
    </dgm:pt>
    <dgm:pt modelId="{69D06ABE-3259-488E-A467-D7F8F4CB7CBC}" type="sibTrans" cxnId="{E95B9B1E-6ABF-43B6-BDF3-88020D73D73B}">
      <dgm:prSet/>
      <dgm:spPr/>
      <dgm:t>
        <a:bodyPr/>
        <a:lstStyle/>
        <a:p>
          <a:endParaRPr lang="en-US" sz="2000"/>
        </a:p>
      </dgm:t>
    </dgm:pt>
    <dgm:pt modelId="{007B76DA-FF96-4D77-A339-85C9F6709693}">
      <dgm:prSet custT="1"/>
      <dgm:spPr/>
      <dgm:t>
        <a:bodyPr/>
        <a:lstStyle/>
        <a:p>
          <a:r>
            <a:rPr lang="es-ES" sz="2000"/>
            <a:t>Cognitivo</a:t>
          </a:r>
          <a:endParaRPr lang="en-US" sz="2000"/>
        </a:p>
      </dgm:t>
    </dgm:pt>
    <dgm:pt modelId="{FF9CA2B5-6EA0-4F9B-92F3-7326E9EEF61C}" type="parTrans" cxnId="{BAD53E23-AF38-4111-AAD6-207DAABC99AE}">
      <dgm:prSet/>
      <dgm:spPr/>
      <dgm:t>
        <a:bodyPr/>
        <a:lstStyle/>
        <a:p>
          <a:endParaRPr lang="en-US" sz="2000"/>
        </a:p>
      </dgm:t>
    </dgm:pt>
    <dgm:pt modelId="{0958444A-AD71-42AC-ADCB-1CF90ADC4992}" type="sibTrans" cxnId="{BAD53E23-AF38-4111-AAD6-207DAABC99AE}">
      <dgm:prSet/>
      <dgm:spPr/>
      <dgm:t>
        <a:bodyPr/>
        <a:lstStyle/>
        <a:p>
          <a:endParaRPr lang="en-US" sz="2000"/>
        </a:p>
      </dgm:t>
    </dgm:pt>
    <dgm:pt modelId="{0799494E-1303-4FDF-A1DF-16674CADFCED}">
      <dgm:prSet custT="1"/>
      <dgm:spPr/>
      <dgm:t>
        <a:bodyPr/>
        <a:lstStyle/>
        <a:p>
          <a:r>
            <a:rPr lang="es-ES" sz="2000"/>
            <a:t>Somático</a:t>
          </a:r>
          <a:endParaRPr lang="en-US" sz="2000"/>
        </a:p>
      </dgm:t>
    </dgm:pt>
    <dgm:pt modelId="{52E4E860-4706-4C5F-9829-1C28AEA33E90}" type="parTrans" cxnId="{4044EADB-922C-4AE8-9F92-39B0AF9450E8}">
      <dgm:prSet/>
      <dgm:spPr/>
      <dgm:t>
        <a:bodyPr/>
        <a:lstStyle/>
        <a:p>
          <a:endParaRPr lang="en-US" sz="2000"/>
        </a:p>
      </dgm:t>
    </dgm:pt>
    <dgm:pt modelId="{4FCB8D80-B10C-43AD-AF6A-48B1D7EBD62A}" type="sibTrans" cxnId="{4044EADB-922C-4AE8-9F92-39B0AF9450E8}">
      <dgm:prSet/>
      <dgm:spPr/>
      <dgm:t>
        <a:bodyPr/>
        <a:lstStyle/>
        <a:p>
          <a:endParaRPr lang="en-US" sz="2000"/>
        </a:p>
      </dgm:t>
    </dgm:pt>
    <dgm:pt modelId="{87EF6EE0-8157-416E-A7EB-64971CFD062F}">
      <dgm:prSet custT="1"/>
      <dgm:spPr/>
      <dgm:t>
        <a:bodyPr/>
        <a:lstStyle/>
        <a:p>
          <a:r>
            <a:rPr lang="es-ES" sz="2000"/>
            <a:t>Simbólico</a:t>
          </a:r>
          <a:endParaRPr lang="en-US" sz="2000"/>
        </a:p>
      </dgm:t>
    </dgm:pt>
    <dgm:pt modelId="{46696A53-4C28-46A8-A897-2867B6F03007}" type="parTrans" cxnId="{2B3C46DC-6163-4551-A61D-B6034471C7D9}">
      <dgm:prSet/>
      <dgm:spPr/>
      <dgm:t>
        <a:bodyPr/>
        <a:lstStyle/>
        <a:p>
          <a:endParaRPr lang="en-US" sz="2000"/>
        </a:p>
      </dgm:t>
    </dgm:pt>
    <dgm:pt modelId="{F38535B7-FC0E-4416-B537-430ECCD71992}" type="sibTrans" cxnId="{2B3C46DC-6163-4551-A61D-B6034471C7D9}">
      <dgm:prSet/>
      <dgm:spPr/>
      <dgm:t>
        <a:bodyPr/>
        <a:lstStyle/>
        <a:p>
          <a:endParaRPr lang="en-US" sz="2000"/>
        </a:p>
      </dgm:t>
    </dgm:pt>
    <dgm:pt modelId="{FE07266E-2750-4956-9C7A-A1790BB7872C}" type="pres">
      <dgm:prSet presAssocID="{8CBD9B27-59BA-447A-8DC2-7158C7B2C289}" presName="vert0" presStyleCnt="0">
        <dgm:presLayoutVars>
          <dgm:dir/>
          <dgm:animOne val="branch"/>
          <dgm:animLvl val="lvl"/>
        </dgm:presLayoutVars>
      </dgm:prSet>
      <dgm:spPr/>
    </dgm:pt>
    <dgm:pt modelId="{8F940161-2973-41F6-AD8A-A901206F8E3D}" type="pres">
      <dgm:prSet presAssocID="{17B8475D-F34B-414D-85EF-AC31226767BB}" presName="thickLine" presStyleLbl="alignNode1" presStyleIdx="0" presStyleCnt="4"/>
      <dgm:spPr/>
    </dgm:pt>
    <dgm:pt modelId="{962B8EFC-895D-4356-848F-41C75458B9FE}" type="pres">
      <dgm:prSet presAssocID="{17B8475D-F34B-414D-85EF-AC31226767BB}" presName="horz1" presStyleCnt="0"/>
      <dgm:spPr/>
    </dgm:pt>
    <dgm:pt modelId="{FF76FF6B-1766-488D-949D-7B54F5C0542E}" type="pres">
      <dgm:prSet presAssocID="{17B8475D-F34B-414D-85EF-AC31226767BB}" presName="tx1" presStyleLbl="revTx" presStyleIdx="0" presStyleCnt="4"/>
      <dgm:spPr/>
    </dgm:pt>
    <dgm:pt modelId="{CD5C6551-65D0-4EAA-AEDC-A104A20EB037}" type="pres">
      <dgm:prSet presAssocID="{17B8475D-F34B-414D-85EF-AC31226767BB}" presName="vert1" presStyleCnt="0"/>
      <dgm:spPr/>
    </dgm:pt>
    <dgm:pt modelId="{CD43D3A2-4C1F-4532-88E5-E73F6BBFA1F7}" type="pres">
      <dgm:prSet presAssocID="{007B76DA-FF96-4D77-A339-85C9F6709693}" presName="thickLine" presStyleLbl="alignNode1" presStyleIdx="1" presStyleCnt="4"/>
      <dgm:spPr/>
    </dgm:pt>
    <dgm:pt modelId="{8E52D00B-261F-4163-9D89-185D7673838A}" type="pres">
      <dgm:prSet presAssocID="{007B76DA-FF96-4D77-A339-85C9F6709693}" presName="horz1" presStyleCnt="0"/>
      <dgm:spPr/>
    </dgm:pt>
    <dgm:pt modelId="{7F475929-5350-4227-A23C-29BD8F9BB374}" type="pres">
      <dgm:prSet presAssocID="{007B76DA-FF96-4D77-A339-85C9F6709693}" presName="tx1" presStyleLbl="revTx" presStyleIdx="1" presStyleCnt="4"/>
      <dgm:spPr/>
    </dgm:pt>
    <dgm:pt modelId="{74BAEB58-1B9C-4285-B2C6-DF27703DC551}" type="pres">
      <dgm:prSet presAssocID="{007B76DA-FF96-4D77-A339-85C9F6709693}" presName="vert1" presStyleCnt="0"/>
      <dgm:spPr/>
    </dgm:pt>
    <dgm:pt modelId="{DA1A0606-DEB8-4543-B6CB-64941F1AD949}" type="pres">
      <dgm:prSet presAssocID="{0799494E-1303-4FDF-A1DF-16674CADFCED}" presName="thickLine" presStyleLbl="alignNode1" presStyleIdx="2" presStyleCnt="4"/>
      <dgm:spPr/>
    </dgm:pt>
    <dgm:pt modelId="{7A032D3C-F2BB-468F-9A3A-3FCDEC73B87A}" type="pres">
      <dgm:prSet presAssocID="{0799494E-1303-4FDF-A1DF-16674CADFCED}" presName="horz1" presStyleCnt="0"/>
      <dgm:spPr/>
    </dgm:pt>
    <dgm:pt modelId="{927A35FD-C30C-42EB-B30C-FFBD5356EEA2}" type="pres">
      <dgm:prSet presAssocID="{0799494E-1303-4FDF-A1DF-16674CADFCED}" presName="tx1" presStyleLbl="revTx" presStyleIdx="2" presStyleCnt="4"/>
      <dgm:spPr/>
    </dgm:pt>
    <dgm:pt modelId="{5BF8C31E-E9F4-457B-A15C-F66068EFB420}" type="pres">
      <dgm:prSet presAssocID="{0799494E-1303-4FDF-A1DF-16674CADFCED}" presName="vert1" presStyleCnt="0"/>
      <dgm:spPr/>
    </dgm:pt>
    <dgm:pt modelId="{EC050909-1BA2-4AD0-8C30-A89EB1CC4CCF}" type="pres">
      <dgm:prSet presAssocID="{87EF6EE0-8157-416E-A7EB-64971CFD062F}" presName="thickLine" presStyleLbl="alignNode1" presStyleIdx="3" presStyleCnt="4"/>
      <dgm:spPr/>
    </dgm:pt>
    <dgm:pt modelId="{E5CC628A-14DF-4626-B9E3-F0B505BCFF38}" type="pres">
      <dgm:prSet presAssocID="{87EF6EE0-8157-416E-A7EB-64971CFD062F}" presName="horz1" presStyleCnt="0"/>
      <dgm:spPr/>
    </dgm:pt>
    <dgm:pt modelId="{32EA3659-94CD-44A6-950A-0C26195AD8BF}" type="pres">
      <dgm:prSet presAssocID="{87EF6EE0-8157-416E-A7EB-64971CFD062F}" presName="tx1" presStyleLbl="revTx" presStyleIdx="3" presStyleCnt="4"/>
      <dgm:spPr/>
    </dgm:pt>
    <dgm:pt modelId="{853476BB-E658-42FD-829E-B225D5963376}" type="pres">
      <dgm:prSet presAssocID="{87EF6EE0-8157-416E-A7EB-64971CFD062F}" presName="vert1" presStyleCnt="0"/>
      <dgm:spPr/>
    </dgm:pt>
  </dgm:ptLst>
  <dgm:cxnLst>
    <dgm:cxn modelId="{9A6AD50B-9C6A-4218-80C2-742C417F507A}" type="presOf" srcId="{87EF6EE0-8157-416E-A7EB-64971CFD062F}" destId="{32EA3659-94CD-44A6-950A-0C26195AD8BF}" srcOrd="0" destOrd="0" presId="urn:microsoft.com/office/officeart/2008/layout/LinedList"/>
    <dgm:cxn modelId="{87B7921A-5744-4D0D-BFAE-D25582C919C3}" type="presOf" srcId="{0799494E-1303-4FDF-A1DF-16674CADFCED}" destId="{927A35FD-C30C-42EB-B30C-FFBD5356EEA2}" srcOrd="0" destOrd="0" presId="urn:microsoft.com/office/officeart/2008/layout/LinedList"/>
    <dgm:cxn modelId="{E95B9B1E-6ABF-43B6-BDF3-88020D73D73B}" srcId="{8CBD9B27-59BA-447A-8DC2-7158C7B2C289}" destId="{17B8475D-F34B-414D-85EF-AC31226767BB}" srcOrd="0" destOrd="0" parTransId="{4D6E984F-7214-4F51-9FD6-94DBCD310C78}" sibTransId="{69D06ABE-3259-488E-A467-D7F8F4CB7CBC}"/>
    <dgm:cxn modelId="{BAD53E23-AF38-4111-AAD6-207DAABC99AE}" srcId="{8CBD9B27-59BA-447A-8DC2-7158C7B2C289}" destId="{007B76DA-FF96-4D77-A339-85C9F6709693}" srcOrd="1" destOrd="0" parTransId="{FF9CA2B5-6EA0-4F9B-92F3-7326E9EEF61C}" sibTransId="{0958444A-AD71-42AC-ADCB-1CF90ADC4992}"/>
    <dgm:cxn modelId="{AA29E62F-5361-4987-A191-DB368FBCE8B8}" type="presOf" srcId="{8CBD9B27-59BA-447A-8DC2-7158C7B2C289}" destId="{FE07266E-2750-4956-9C7A-A1790BB7872C}" srcOrd="0" destOrd="0" presId="urn:microsoft.com/office/officeart/2008/layout/LinedList"/>
    <dgm:cxn modelId="{8393CA55-122B-4917-A106-BF57FA4B0AD8}" type="presOf" srcId="{17B8475D-F34B-414D-85EF-AC31226767BB}" destId="{FF76FF6B-1766-488D-949D-7B54F5C0542E}" srcOrd="0" destOrd="0" presId="urn:microsoft.com/office/officeart/2008/layout/LinedList"/>
    <dgm:cxn modelId="{ED06DDBA-B025-4A73-997B-E307F26914EF}" type="presOf" srcId="{007B76DA-FF96-4D77-A339-85C9F6709693}" destId="{7F475929-5350-4227-A23C-29BD8F9BB374}" srcOrd="0" destOrd="0" presId="urn:microsoft.com/office/officeart/2008/layout/LinedList"/>
    <dgm:cxn modelId="{4044EADB-922C-4AE8-9F92-39B0AF9450E8}" srcId="{8CBD9B27-59BA-447A-8DC2-7158C7B2C289}" destId="{0799494E-1303-4FDF-A1DF-16674CADFCED}" srcOrd="2" destOrd="0" parTransId="{52E4E860-4706-4C5F-9829-1C28AEA33E90}" sibTransId="{4FCB8D80-B10C-43AD-AF6A-48B1D7EBD62A}"/>
    <dgm:cxn modelId="{2B3C46DC-6163-4551-A61D-B6034471C7D9}" srcId="{8CBD9B27-59BA-447A-8DC2-7158C7B2C289}" destId="{87EF6EE0-8157-416E-A7EB-64971CFD062F}" srcOrd="3" destOrd="0" parTransId="{46696A53-4C28-46A8-A897-2867B6F03007}" sibTransId="{F38535B7-FC0E-4416-B537-430ECCD71992}"/>
    <dgm:cxn modelId="{1B308B61-365C-498A-889E-29B2356B7D57}" type="presParOf" srcId="{FE07266E-2750-4956-9C7A-A1790BB7872C}" destId="{8F940161-2973-41F6-AD8A-A901206F8E3D}" srcOrd="0" destOrd="0" presId="urn:microsoft.com/office/officeart/2008/layout/LinedList"/>
    <dgm:cxn modelId="{25440CF8-29E4-4152-9B3C-140DE95FB969}" type="presParOf" srcId="{FE07266E-2750-4956-9C7A-A1790BB7872C}" destId="{962B8EFC-895D-4356-848F-41C75458B9FE}" srcOrd="1" destOrd="0" presId="urn:microsoft.com/office/officeart/2008/layout/LinedList"/>
    <dgm:cxn modelId="{D5999222-339B-4C0B-885E-BACC002002AF}" type="presParOf" srcId="{962B8EFC-895D-4356-848F-41C75458B9FE}" destId="{FF76FF6B-1766-488D-949D-7B54F5C0542E}" srcOrd="0" destOrd="0" presId="urn:microsoft.com/office/officeart/2008/layout/LinedList"/>
    <dgm:cxn modelId="{8DC6115F-BB68-49E5-BB0D-A6E299DBE52E}" type="presParOf" srcId="{962B8EFC-895D-4356-848F-41C75458B9FE}" destId="{CD5C6551-65D0-4EAA-AEDC-A104A20EB037}" srcOrd="1" destOrd="0" presId="urn:microsoft.com/office/officeart/2008/layout/LinedList"/>
    <dgm:cxn modelId="{DDE20401-61DF-4DA3-8E0F-917F164CF5F8}" type="presParOf" srcId="{FE07266E-2750-4956-9C7A-A1790BB7872C}" destId="{CD43D3A2-4C1F-4532-88E5-E73F6BBFA1F7}" srcOrd="2" destOrd="0" presId="urn:microsoft.com/office/officeart/2008/layout/LinedList"/>
    <dgm:cxn modelId="{615B65FF-09AE-4504-8399-F2671D8CA287}" type="presParOf" srcId="{FE07266E-2750-4956-9C7A-A1790BB7872C}" destId="{8E52D00B-261F-4163-9D89-185D7673838A}" srcOrd="3" destOrd="0" presId="urn:microsoft.com/office/officeart/2008/layout/LinedList"/>
    <dgm:cxn modelId="{81DCC86F-EF10-4FC1-B119-C79C89993FA4}" type="presParOf" srcId="{8E52D00B-261F-4163-9D89-185D7673838A}" destId="{7F475929-5350-4227-A23C-29BD8F9BB374}" srcOrd="0" destOrd="0" presId="urn:microsoft.com/office/officeart/2008/layout/LinedList"/>
    <dgm:cxn modelId="{AEC9C6EC-AFF3-41CF-8985-001AAA802E18}" type="presParOf" srcId="{8E52D00B-261F-4163-9D89-185D7673838A}" destId="{74BAEB58-1B9C-4285-B2C6-DF27703DC551}" srcOrd="1" destOrd="0" presId="urn:microsoft.com/office/officeart/2008/layout/LinedList"/>
    <dgm:cxn modelId="{C3A28EC5-79F4-4203-B3F5-D8321DCF93A9}" type="presParOf" srcId="{FE07266E-2750-4956-9C7A-A1790BB7872C}" destId="{DA1A0606-DEB8-4543-B6CB-64941F1AD949}" srcOrd="4" destOrd="0" presId="urn:microsoft.com/office/officeart/2008/layout/LinedList"/>
    <dgm:cxn modelId="{B8316197-EF1D-4CD8-B9E4-49E40FEED810}" type="presParOf" srcId="{FE07266E-2750-4956-9C7A-A1790BB7872C}" destId="{7A032D3C-F2BB-468F-9A3A-3FCDEC73B87A}" srcOrd="5" destOrd="0" presId="urn:microsoft.com/office/officeart/2008/layout/LinedList"/>
    <dgm:cxn modelId="{2D55BF26-1701-48FC-88AC-898F7A101914}" type="presParOf" srcId="{7A032D3C-F2BB-468F-9A3A-3FCDEC73B87A}" destId="{927A35FD-C30C-42EB-B30C-FFBD5356EEA2}" srcOrd="0" destOrd="0" presId="urn:microsoft.com/office/officeart/2008/layout/LinedList"/>
    <dgm:cxn modelId="{C2C4DDD7-2823-4729-809E-AC981DC308EE}" type="presParOf" srcId="{7A032D3C-F2BB-468F-9A3A-3FCDEC73B87A}" destId="{5BF8C31E-E9F4-457B-A15C-F66068EFB420}" srcOrd="1" destOrd="0" presId="urn:microsoft.com/office/officeart/2008/layout/LinedList"/>
    <dgm:cxn modelId="{B55381B0-F8F3-45A5-8D3B-7F74B5C20A72}" type="presParOf" srcId="{FE07266E-2750-4956-9C7A-A1790BB7872C}" destId="{EC050909-1BA2-4AD0-8C30-A89EB1CC4CCF}" srcOrd="6" destOrd="0" presId="urn:microsoft.com/office/officeart/2008/layout/LinedList"/>
    <dgm:cxn modelId="{3009C4B5-EA8C-4DAD-B3A8-45EC823F5A09}" type="presParOf" srcId="{FE07266E-2750-4956-9C7A-A1790BB7872C}" destId="{E5CC628A-14DF-4626-B9E3-F0B505BCFF38}" srcOrd="7" destOrd="0" presId="urn:microsoft.com/office/officeart/2008/layout/LinedList"/>
    <dgm:cxn modelId="{495732F0-8E36-431B-962C-48017A69DF05}" type="presParOf" srcId="{E5CC628A-14DF-4626-B9E3-F0B505BCFF38}" destId="{32EA3659-94CD-44A6-950A-0C26195AD8BF}" srcOrd="0" destOrd="0" presId="urn:microsoft.com/office/officeart/2008/layout/LinedList"/>
    <dgm:cxn modelId="{AA74BA11-3234-4494-9734-052E9AC77CEA}" type="presParOf" srcId="{E5CC628A-14DF-4626-B9E3-F0B505BCFF38}" destId="{853476BB-E658-42FD-829E-B225D596337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2308705-7C47-4832-84DE-6C55E9B6C9AD}" type="doc">
      <dgm:prSet loTypeId="urn:microsoft.com/office/officeart/2005/8/layout/hProcess9" loCatId="process" qsTypeId="urn:microsoft.com/office/officeart/2005/8/quickstyle/simple1" qsCatId="simple" csTypeId="urn:microsoft.com/office/officeart/2005/8/colors/accent0_1" csCatId="mainScheme" phldr="1"/>
      <dgm:spPr/>
      <dgm:t>
        <a:bodyPr/>
        <a:lstStyle/>
        <a:p>
          <a:endParaRPr lang="es-ES"/>
        </a:p>
      </dgm:t>
    </dgm:pt>
    <dgm:pt modelId="{EA75F76F-E560-4B79-A3B6-BABD24123B11}">
      <dgm:prSet phldrT="[Texto]"/>
      <dgm:spPr/>
      <dgm:t>
        <a:bodyPr/>
        <a:lstStyle/>
        <a:p>
          <a:r>
            <a:rPr lang="es-ES" dirty="0">
              <a:latin typeface="+mn-lt"/>
            </a:rPr>
            <a:t>¿Qué me digo a mí mismo?</a:t>
          </a:r>
        </a:p>
      </dgm:t>
    </dgm:pt>
    <dgm:pt modelId="{3B0CF3C7-12FE-42B1-8507-B16DA6D26B80}" type="parTrans" cxnId="{CB76F8A7-6869-4E3E-AD9C-71133EE20680}">
      <dgm:prSet/>
      <dgm:spPr/>
      <dgm:t>
        <a:bodyPr/>
        <a:lstStyle/>
        <a:p>
          <a:endParaRPr lang="es-ES">
            <a:latin typeface="+mn-lt"/>
          </a:endParaRPr>
        </a:p>
      </dgm:t>
    </dgm:pt>
    <dgm:pt modelId="{10466751-4651-4876-BFC2-4D6551C1E7BA}" type="sibTrans" cxnId="{CB76F8A7-6869-4E3E-AD9C-71133EE20680}">
      <dgm:prSet/>
      <dgm:spPr/>
      <dgm:t>
        <a:bodyPr/>
        <a:lstStyle/>
        <a:p>
          <a:endParaRPr lang="es-ES">
            <a:latin typeface="+mn-lt"/>
          </a:endParaRPr>
        </a:p>
      </dgm:t>
    </dgm:pt>
    <dgm:pt modelId="{07E68FCA-6F2A-4935-8C36-40492D6DEB8C}">
      <dgm:prSet phldrT="[Texto]"/>
      <dgm:spPr/>
      <dgm:t>
        <a:bodyPr/>
        <a:lstStyle/>
        <a:p>
          <a:pPr>
            <a:lnSpc>
              <a:spcPct val="100000"/>
            </a:lnSpc>
          </a:pPr>
          <a:r>
            <a:rPr lang="es-ES">
              <a:latin typeface="+mn-lt"/>
            </a:rPr>
            <a:t>Hubo alguien en mi vida que me hablara así</a:t>
          </a:r>
        </a:p>
      </dgm:t>
    </dgm:pt>
    <dgm:pt modelId="{0A400770-DA88-4978-A5DC-C77BED04845D}" type="parTrans" cxnId="{367861C3-CFC9-494D-B2C5-8301551D63AB}">
      <dgm:prSet/>
      <dgm:spPr/>
      <dgm:t>
        <a:bodyPr/>
        <a:lstStyle/>
        <a:p>
          <a:endParaRPr lang="es-ES">
            <a:latin typeface="+mn-lt"/>
          </a:endParaRPr>
        </a:p>
      </dgm:t>
    </dgm:pt>
    <dgm:pt modelId="{58AB1F51-ED1F-4816-A5CE-80E184BEF358}" type="sibTrans" cxnId="{367861C3-CFC9-494D-B2C5-8301551D63AB}">
      <dgm:prSet/>
      <dgm:spPr/>
      <dgm:t>
        <a:bodyPr/>
        <a:lstStyle/>
        <a:p>
          <a:endParaRPr lang="es-ES">
            <a:latin typeface="+mn-lt"/>
          </a:endParaRPr>
        </a:p>
      </dgm:t>
    </dgm:pt>
    <dgm:pt modelId="{6CD6D51C-8C32-41A6-8411-670EBE77549A}">
      <dgm:prSet phldrT="[Texto]"/>
      <dgm:spPr/>
      <dgm:t>
        <a:bodyPr/>
        <a:lstStyle/>
        <a:p>
          <a:pPr>
            <a:lnSpc>
              <a:spcPct val="100000"/>
            </a:lnSpc>
          </a:pPr>
          <a:r>
            <a:rPr lang="es-ES">
              <a:latin typeface="+mn-lt"/>
            </a:rPr>
            <a:t>¿Cuándo empecé a hablarme así?</a:t>
          </a:r>
        </a:p>
      </dgm:t>
    </dgm:pt>
    <dgm:pt modelId="{DD9D2212-E2E5-4EA9-99C8-B6921919156D}" type="parTrans" cxnId="{AA6802BE-6CF0-4BAE-B7E9-4142D14AA4F9}">
      <dgm:prSet/>
      <dgm:spPr/>
      <dgm:t>
        <a:bodyPr/>
        <a:lstStyle/>
        <a:p>
          <a:endParaRPr lang="es-ES">
            <a:latin typeface="+mn-lt"/>
          </a:endParaRPr>
        </a:p>
      </dgm:t>
    </dgm:pt>
    <dgm:pt modelId="{C54E4E8E-C842-4D8C-A7B8-9D32BB2F7BE6}" type="sibTrans" cxnId="{AA6802BE-6CF0-4BAE-B7E9-4142D14AA4F9}">
      <dgm:prSet/>
      <dgm:spPr/>
      <dgm:t>
        <a:bodyPr/>
        <a:lstStyle/>
        <a:p>
          <a:endParaRPr lang="es-ES">
            <a:latin typeface="+mn-lt"/>
          </a:endParaRPr>
        </a:p>
      </dgm:t>
    </dgm:pt>
    <dgm:pt modelId="{24998092-0FEC-4288-ACD0-7CD74BFA9562}">
      <dgm:prSet phldrT="[Texto]"/>
      <dgm:spPr/>
      <dgm:t>
        <a:bodyPr/>
        <a:lstStyle/>
        <a:p>
          <a:r>
            <a:rPr lang="es-ES">
              <a:latin typeface="+mn-lt"/>
            </a:rPr>
            <a:t>¿Qué me ayudaría decirme?</a:t>
          </a:r>
        </a:p>
      </dgm:t>
    </dgm:pt>
    <dgm:pt modelId="{7139B1E8-AC32-4B8B-AC39-50240AA0AF38}" type="parTrans" cxnId="{AECFEFA8-DEC3-4CCE-AB47-3DF533B7FDC1}">
      <dgm:prSet/>
      <dgm:spPr/>
      <dgm:t>
        <a:bodyPr/>
        <a:lstStyle/>
        <a:p>
          <a:endParaRPr lang="es-ES">
            <a:latin typeface="+mn-lt"/>
          </a:endParaRPr>
        </a:p>
      </dgm:t>
    </dgm:pt>
    <dgm:pt modelId="{B15B41CB-56DD-4B56-90AF-1CAF750F5AD5}" type="sibTrans" cxnId="{AECFEFA8-DEC3-4CCE-AB47-3DF533B7FDC1}">
      <dgm:prSet/>
      <dgm:spPr/>
      <dgm:t>
        <a:bodyPr/>
        <a:lstStyle/>
        <a:p>
          <a:endParaRPr lang="es-ES">
            <a:latin typeface="+mn-lt"/>
          </a:endParaRPr>
        </a:p>
      </dgm:t>
    </dgm:pt>
    <dgm:pt modelId="{12F28E5F-9625-498C-89D9-CB2208A7F265}">
      <dgm:prSet phldrT="[Texto]"/>
      <dgm:spPr/>
      <dgm:t>
        <a:bodyPr/>
        <a:lstStyle/>
        <a:p>
          <a:pPr>
            <a:lnSpc>
              <a:spcPct val="100000"/>
            </a:lnSpc>
          </a:pPr>
          <a:r>
            <a:rPr lang="es-ES">
              <a:latin typeface="+mn-lt"/>
            </a:rPr>
            <a:t>¿Qué le diría a alguien a quien quiero que se sintiera como yo?</a:t>
          </a:r>
        </a:p>
      </dgm:t>
    </dgm:pt>
    <dgm:pt modelId="{DAF9F3DA-4176-446C-B7FD-B61001A73A94}" type="parTrans" cxnId="{9754EE47-DBA3-4FEA-89C1-057541AEDE66}">
      <dgm:prSet/>
      <dgm:spPr/>
      <dgm:t>
        <a:bodyPr/>
        <a:lstStyle/>
        <a:p>
          <a:endParaRPr lang="es-ES">
            <a:latin typeface="+mn-lt"/>
          </a:endParaRPr>
        </a:p>
      </dgm:t>
    </dgm:pt>
    <dgm:pt modelId="{1A2AAF06-B882-420F-8A59-3F29A150B86D}" type="sibTrans" cxnId="{9754EE47-DBA3-4FEA-89C1-057541AEDE66}">
      <dgm:prSet/>
      <dgm:spPr/>
      <dgm:t>
        <a:bodyPr/>
        <a:lstStyle/>
        <a:p>
          <a:endParaRPr lang="es-ES">
            <a:latin typeface="+mn-lt"/>
          </a:endParaRPr>
        </a:p>
      </dgm:t>
    </dgm:pt>
    <dgm:pt modelId="{634A1AC5-50B0-4B0C-AAA6-67DA151B8720}">
      <dgm:prSet phldrT="[Texto]"/>
      <dgm:spPr/>
      <dgm:t>
        <a:bodyPr/>
        <a:lstStyle/>
        <a:p>
          <a:pPr>
            <a:lnSpc>
              <a:spcPct val="100000"/>
            </a:lnSpc>
          </a:pPr>
          <a:r>
            <a:rPr lang="es-ES">
              <a:latin typeface="+mn-lt"/>
            </a:rPr>
            <a:t>¿Qué me ayudaría que me dijeran los demás?</a:t>
          </a:r>
        </a:p>
      </dgm:t>
    </dgm:pt>
    <dgm:pt modelId="{49A050B2-5CEB-4F89-9746-3B803C72E08C}" type="parTrans" cxnId="{1ACA33E4-7034-4C45-9E79-ADC02279E9EE}">
      <dgm:prSet/>
      <dgm:spPr/>
      <dgm:t>
        <a:bodyPr/>
        <a:lstStyle/>
        <a:p>
          <a:endParaRPr lang="es-ES">
            <a:latin typeface="+mn-lt"/>
          </a:endParaRPr>
        </a:p>
      </dgm:t>
    </dgm:pt>
    <dgm:pt modelId="{FB02B47E-9F26-4003-9486-9F496B9424A6}" type="sibTrans" cxnId="{1ACA33E4-7034-4C45-9E79-ADC02279E9EE}">
      <dgm:prSet/>
      <dgm:spPr/>
      <dgm:t>
        <a:bodyPr/>
        <a:lstStyle/>
        <a:p>
          <a:endParaRPr lang="es-ES">
            <a:latin typeface="+mn-lt"/>
          </a:endParaRPr>
        </a:p>
      </dgm:t>
    </dgm:pt>
    <dgm:pt modelId="{7F4FFCAE-A492-443F-8B60-22B60DC69F67}" type="pres">
      <dgm:prSet presAssocID="{92308705-7C47-4832-84DE-6C55E9B6C9AD}" presName="CompostProcess" presStyleCnt="0">
        <dgm:presLayoutVars>
          <dgm:dir/>
          <dgm:resizeHandles val="exact"/>
        </dgm:presLayoutVars>
      </dgm:prSet>
      <dgm:spPr/>
    </dgm:pt>
    <dgm:pt modelId="{1F88C886-1D42-4D60-98CB-9999C3DE715B}" type="pres">
      <dgm:prSet presAssocID="{92308705-7C47-4832-84DE-6C55E9B6C9AD}" presName="arrow" presStyleLbl="bgShp" presStyleIdx="0" presStyleCnt="1"/>
      <dgm:spPr/>
    </dgm:pt>
    <dgm:pt modelId="{E35E3D5D-B06D-47B6-B54F-4EC94C53882E}" type="pres">
      <dgm:prSet presAssocID="{92308705-7C47-4832-84DE-6C55E9B6C9AD}" presName="linearProcess" presStyleCnt="0"/>
      <dgm:spPr/>
    </dgm:pt>
    <dgm:pt modelId="{9DA64DDB-1252-46F0-A3C0-C87E5E3E9552}" type="pres">
      <dgm:prSet presAssocID="{EA75F76F-E560-4B79-A3B6-BABD24123B11}" presName="textNode" presStyleLbl="node1" presStyleIdx="0" presStyleCnt="2">
        <dgm:presLayoutVars>
          <dgm:bulletEnabled val="1"/>
        </dgm:presLayoutVars>
      </dgm:prSet>
      <dgm:spPr/>
    </dgm:pt>
    <dgm:pt modelId="{2E14320A-27EF-44A7-A185-099308428866}" type="pres">
      <dgm:prSet presAssocID="{10466751-4651-4876-BFC2-4D6551C1E7BA}" presName="sibTrans" presStyleCnt="0"/>
      <dgm:spPr/>
    </dgm:pt>
    <dgm:pt modelId="{4A501EF8-A999-42E2-BE11-1D2D31EB4952}" type="pres">
      <dgm:prSet presAssocID="{24998092-0FEC-4288-ACD0-7CD74BFA9562}" presName="textNode" presStyleLbl="node1" presStyleIdx="1" presStyleCnt="2">
        <dgm:presLayoutVars>
          <dgm:bulletEnabled val="1"/>
        </dgm:presLayoutVars>
      </dgm:prSet>
      <dgm:spPr/>
    </dgm:pt>
  </dgm:ptLst>
  <dgm:cxnLst>
    <dgm:cxn modelId="{A6DFEB0B-917C-4E39-927B-406D28AF1988}" type="presOf" srcId="{24998092-0FEC-4288-ACD0-7CD74BFA9562}" destId="{4A501EF8-A999-42E2-BE11-1D2D31EB4952}" srcOrd="0" destOrd="0" presId="urn:microsoft.com/office/officeart/2005/8/layout/hProcess9"/>
    <dgm:cxn modelId="{EED53C0D-FE2A-4E0D-B42C-2908A1B1CBE6}" type="presOf" srcId="{12F28E5F-9625-498C-89D9-CB2208A7F265}" destId="{4A501EF8-A999-42E2-BE11-1D2D31EB4952}" srcOrd="0" destOrd="1" presId="urn:microsoft.com/office/officeart/2005/8/layout/hProcess9"/>
    <dgm:cxn modelId="{3A67E823-9F40-431B-B0B0-A50E2C164E06}" type="presOf" srcId="{07E68FCA-6F2A-4935-8C36-40492D6DEB8C}" destId="{9DA64DDB-1252-46F0-A3C0-C87E5E3E9552}" srcOrd="0" destOrd="1" presId="urn:microsoft.com/office/officeart/2005/8/layout/hProcess9"/>
    <dgm:cxn modelId="{BF694F67-D779-40EF-8D48-D3C88860EE8E}" type="presOf" srcId="{EA75F76F-E560-4B79-A3B6-BABD24123B11}" destId="{9DA64DDB-1252-46F0-A3C0-C87E5E3E9552}" srcOrd="0" destOrd="0" presId="urn:microsoft.com/office/officeart/2005/8/layout/hProcess9"/>
    <dgm:cxn modelId="{9754EE47-DBA3-4FEA-89C1-057541AEDE66}" srcId="{24998092-0FEC-4288-ACD0-7CD74BFA9562}" destId="{12F28E5F-9625-498C-89D9-CB2208A7F265}" srcOrd="0" destOrd="0" parTransId="{DAF9F3DA-4176-446C-B7FD-B61001A73A94}" sibTransId="{1A2AAF06-B882-420F-8A59-3F29A150B86D}"/>
    <dgm:cxn modelId="{28DD0952-28C0-4322-BC97-7DB5EB5B4383}" type="presOf" srcId="{634A1AC5-50B0-4B0C-AAA6-67DA151B8720}" destId="{4A501EF8-A999-42E2-BE11-1D2D31EB4952}" srcOrd="0" destOrd="2" presId="urn:microsoft.com/office/officeart/2005/8/layout/hProcess9"/>
    <dgm:cxn modelId="{CB76F8A7-6869-4E3E-AD9C-71133EE20680}" srcId="{92308705-7C47-4832-84DE-6C55E9B6C9AD}" destId="{EA75F76F-E560-4B79-A3B6-BABD24123B11}" srcOrd="0" destOrd="0" parTransId="{3B0CF3C7-12FE-42B1-8507-B16DA6D26B80}" sibTransId="{10466751-4651-4876-BFC2-4D6551C1E7BA}"/>
    <dgm:cxn modelId="{AECFEFA8-DEC3-4CCE-AB47-3DF533B7FDC1}" srcId="{92308705-7C47-4832-84DE-6C55E9B6C9AD}" destId="{24998092-0FEC-4288-ACD0-7CD74BFA9562}" srcOrd="1" destOrd="0" parTransId="{7139B1E8-AC32-4B8B-AC39-50240AA0AF38}" sibTransId="{B15B41CB-56DD-4B56-90AF-1CAF750F5AD5}"/>
    <dgm:cxn modelId="{AA6802BE-6CF0-4BAE-B7E9-4142D14AA4F9}" srcId="{EA75F76F-E560-4B79-A3B6-BABD24123B11}" destId="{6CD6D51C-8C32-41A6-8411-670EBE77549A}" srcOrd="1" destOrd="0" parTransId="{DD9D2212-E2E5-4EA9-99C8-B6921919156D}" sibTransId="{C54E4E8E-C842-4D8C-A7B8-9D32BB2F7BE6}"/>
    <dgm:cxn modelId="{367861C3-CFC9-494D-B2C5-8301551D63AB}" srcId="{EA75F76F-E560-4B79-A3B6-BABD24123B11}" destId="{07E68FCA-6F2A-4935-8C36-40492D6DEB8C}" srcOrd="0" destOrd="0" parTransId="{0A400770-DA88-4978-A5DC-C77BED04845D}" sibTransId="{58AB1F51-ED1F-4816-A5CE-80E184BEF358}"/>
    <dgm:cxn modelId="{1ACA33E4-7034-4C45-9E79-ADC02279E9EE}" srcId="{24998092-0FEC-4288-ACD0-7CD74BFA9562}" destId="{634A1AC5-50B0-4B0C-AAA6-67DA151B8720}" srcOrd="1" destOrd="0" parTransId="{49A050B2-5CEB-4F89-9746-3B803C72E08C}" sibTransId="{FB02B47E-9F26-4003-9486-9F496B9424A6}"/>
    <dgm:cxn modelId="{69917CE4-6A9D-465D-BD4D-8C1065FF6682}" type="presOf" srcId="{92308705-7C47-4832-84DE-6C55E9B6C9AD}" destId="{7F4FFCAE-A492-443F-8B60-22B60DC69F67}" srcOrd="0" destOrd="0" presId="urn:microsoft.com/office/officeart/2005/8/layout/hProcess9"/>
    <dgm:cxn modelId="{546FBAEE-052C-4E08-976D-AC6F5318B2A0}" type="presOf" srcId="{6CD6D51C-8C32-41A6-8411-670EBE77549A}" destId="{9DA64DDB-1252-46F0-A3C0-C87E5E3E9552}" srcOrd="0" destOrd="2" presId="urn:microsoft.com/office/officeart/2005/8/layout/hProcess9"/>
    <dgm:cxn modelId="{576D1815-A1EA-4FBE-A627-384268472A32}" type="presParOf" srcId="{7F4FFCAE-A492-443F-8B60-22B60DC69F67}" destId="{1F88C886-1D42-4D60-98CB-9999C3DE715B}" srcOrd="0" destOrd="0" presId="urn:microsoft.com/office/officeart/2005/8/layout/hProcess9"/>
    <dgm:cxn modelId="{A5344250-DC7F-489C-8844-1FB2C2E19332}" type="presParOf" srcId="{7F4FFCAE-A492-443F-8B60-22B60DC69F67}" destId="{E35E3D5D-B06D-47B6-B54F-4EC94C53882E}" srcOrd="1" destOrd="0" presId="urn:microsoft.com/office/officeart/2005/8/layout/hProcess9"/>
    <dgm:cxn modelId="{49ADC7EE-AF59-4109-B611-E3AFFA0E7D1B}" type="presParOf" srcId="{E35E3D5D-B06D-47B6-B54F-4EC94C53882E}" destId="{9DA64DDB-1252-46F0-A3C0-C87E5E3E9552}" srcOrd="0" destOrd="0" presId="urn:microsoft.com/office/officeart/2005/8/layout/hProcess9"/>
    <dgm:cxn modelId="{EB8DA720-775E-462A-9830-1DB5793A5348}" type="presParOf" srcId="{E35E3D5D-B06D-47B6-B54F-4EC94C53882E}" destId="{2E14320A-27EF-44A7-A185-099308428866}" srcOrd="1" destOrd="0" presId="urn:microsoft.com/office/officeart/2005/8/layout/hProcess9"/>
    <dgm:cxn modelId="{E4164381-1C10-451B-9E8C-7133F6CDD282}" type="presParOf" srcId="{E35E3D5D-B06D-47B6-B54F-4EC94C53882E}" destId="{4A501EF8-A999-42E2-BE11-1D2D31EB4952}"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0B23F76-E5D9-4F4A-9A88-5B02670D37B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D5D9EF-51C0-450D-BC58-4B245748C59D}">
      <dgm:prSet/>
      <dgm:spPr/>
      <dgm:t>
        <a:bodyPr/>
        <a:lstStyle/>
        <a:p>
          <a:pPr>
            <a:lnSpc>
              <a:spcPct val="100000"/>
            </a:lnSpc>
          </a:pPr>
          <a:r>
            <a:rPr lang="es-ES" dirty="0"/>
            <a:t>Mirarse a uno mismo con “los mejores ojos posibles”</a:t>
          </a:r>
          <a:endParaRPr lang="en-US" dirty="0"/>
        </a:p>
      </dgm:t>
    </dgm:pt>
    <dgm:pt modelId="{A2C8D437-B598-4424-8295-B786B9B19F45}" type="parTrans" cxnId="{BE82464B-22D4-46B3-8F1A-7EB7D10D9A07}">
      <dgm:prSet/>
      <dgm:spPr/>
      <dgm:t>
        <a:bodyPr/>
        <a:lstStyle/>
        <a:p>
          <a:endParaRPr lang="en-US"/>
        </a:p>
      </dgm:t>
    </dgm:pt>
    <dgm:pt modelId="{9F8D0D75-E42B-4E02-BA21-D5A969804A3E}" type="sibTrans" cxnId="{BE82464B-22D4-46B3-8F1A-7EB7D10D9A07}">
      <dgm:prSet/>
      <dgm:spPr/>
      <dgm:t>
        <a:bodyPr/>
        <a:lstStyle/>
        <a:p>
          <a:endParaRPr lang="en-US"/>
        </a:p>
      </dgm:t>
    </dgm:pt>
    <dgm:pt modelId="{B59E1385-7645-4D6D-9383-753016C7A6CE}">
      <dgm:prSet/>
      <dgm:spPr/>
      <dgm:t>
        <a:bodyPr/>
        <a:lstStyle/>
        <a:p>
          <a:pPr>
            <a:lnSpc>
              <a:spcPct val="100000"/>
            </a:lnSpc>
          </a:pPr>
          <a:r>
            <a:rPr lang="es-ES" dirty="0"/>
            <a:t>Mirarse a uno mismo con “ojos realistas”</a:t>
          </a:r>
          <a:endParaRPr lang="en-US" dirty="0"/>
        </a:p>
      </dgm:t>
    </dgm:pt>
    <dgm:pt modelId="{AA3819AC-934F-4B72-8A39-6A300596FA15}" type="parTrans" cxnId="{97A79A8F-58F3-43CC-AD13-B3C87BC3EEDA}">
      <dgm:prSet/>
      <dgm:spPr/>
      <dgm:t>
        <a:bodyPr/>
        <a:lstStyle/>
        <a:p>
          <a:endParaRPr lang="en-US"/>
        </a:p>
      </dgm:t>
    </dgm:pt>
    <dgm:pt modelId="{34534C6C-B6B6-4AEA-BDD6-BD1610197DD9}" type="sibTrans" cxnId="{97A79A8F-58F3-43CC-AD13-B3C87BC3EEDA}">
      <dgm:prSet/>
      <dgm:spPr/>
      <dgm:t>
        <a:bodyPr/>
        <a:lstStyle/>
        <a:p>
          <a:endParaRPr lang="en-US"/>
        </a:p>
      </dgm:t>
    </dgm:pt>
    <dgm:pt modelId="{B4973573-294D-4491-B0AC-C0B40D1EF11F}">
      <dgm:prSet/>
      <dgm:spPr/>
      <dgm:t>
        <a:bodyPr/>
        <a:lstStyle/>
        <a:p>
          <a:pPr>
            <a:lnSpc>
              <a:spcPct val="100000"/>
            </a:lnSpc>
          </a:pPr>
          <a:r>
            <a:rPr lang="es-ES"/>
            <a:t>Reconocer y validar las propias necesidades</a:t>
          </a:r>
          <a:endParaRPr lang="en-US"/>
        </a:p>
      </dgm:t>
    </dgm:pt>
    <dgm:pt modelId="{8C9F3920-1EF3-4F1B-AAB5-E2244D9FEE17}" type="parTrans" cxnId="{9E8B89C2-FA0A-4856-B86A-03760F8557C5}">
      <dgm:prSet/>
      <dgm:spPr/>
      <dgm:t>
        <a:bodyPr/>
        <a:lstStyle/>
        <a:p>
          <a:endParaRPr lang="en-US"/>
        </a:p>
      </dgm:t>
    </dgm:pt>
    <dgm:pt modelId="{E730A145-8AA8-4CE9-9AE7-6211873457AC}" type="sibTrans" cxnId="{9E8B89C2-FA0A-4856-B86A-03760F8557C5}">
      <dgm:prSet/>
      <dgm:spPr/>
      <dgm:t>
        <a:bodyPr/>
        <a:lstStyle/>
        <a:p>
          <a:endParaRPr lang="en-US"/>
        </a:p>
      </dgm:t>
    </dgm:pt>
    <dgm:pt modelId="{A24325CC-1280-451C-961C-175FC6C62FCD}">
      <dgm:prSet/>
      <dgm:spPr/>
      <dgm:t>
        <a:bodyPr/>
        <a:lstStyle/>
        <a:p>
          <a:pPr>
            <a:lnSpc>
              <a:spcPct val="100000"/>
            </a:lnSpc>
          </a:pPr>
          <a:r>
            <a:rPr lang="es-ES"/>
            <a:t>Protegernos de modo adecuado: establecer y entender la necesidad de límites</a:t>
          </a:r>
          <a:endParaRPr lang="en-US"/>
        </a:p>
      </dgm:t>
    </dgm:pt>
    <dgm:pt modelId="{F5941CCD-118B-4673-A28F-31D58971B5D8}" type="parTrans" cxnId="{2FB899FA-E815-47D8-9261-DB473568E3D3}">
      <dgm:prSet/>
      <dgm:spPr/>
      <dgm:t>
        <a:bodyPr/>
        <a:lstStyle/>
        <a:p>
          <a:endParaRPr lang="en-US"/>
        </a:p>
      </dgm:t>
    </dgm:pt>
    <dgm:pt modelId="{8D846A59-964B-44F7-A89F-78C6403A9409}" type="sibTrans" cxnId="{2FB899FA-E815-47D8-9261-DB473568E3D3}">
      <dgm:prSet/>
      <dgm:spPr/>
      <dgm:t>
        <a:bodyPr/>
        <a:lstStyle/>
        <a:p>
          <a:endParaRPr lang="en-US"/>
        </a:p>
      </dgm:t>
    </dgm:pt>
    <dgm:pt modelId="{73D0EFA6-E378-4318-B1AC-05A9B4B5788B}">
      <dgm:prSet/>
      <dgm:spPr/>
      <dgm:t>
        <a:bodyPr/>
        <a:lstStyle/>
        <a:p>
          <a:pPr>
            <a:lnSpc>
              <a:spcPct val="100000"/>
            </a:lnSpc>
          </a:pPr>
          <a:r>
            <a:rPr lang="es-ES"/>
            <a:t>Alcanzar un equilibrio entre nuestras necesidades y las de los demás</a:t>
          </a:r>
          <a:endParaRPr lang="en-US"/>
        </a:p>
      </dgm:t>
    </dgm:pt>
    <dgm:pt modelId="{AD461F49-198B-4A75-BCDE-B3AE6A298B50}" type="parTrans" cxnId="{975EA63A-4072-45FD-A4FB-88EF233976E1}">
      <dgm:prSet/>
      <dgm:spPr/>
      <dgm:t>
        <a:bodyPr/>
        <a:lstStyle/>
        <a:p>
          <a:endParaRPr lang="en-US"/>
        </a:p>
      </dgm:t>
    </dgm:pt>
    <dgm:pt modelId="{DB4F2C33-B3C3-4E1F-B84B-A902F14C09BB}" type="sibTrans" cxnId="{975EA63A-4072-45FD-A4FB-88EF233976E1}">
      <dgm:prSet/>
      <dgm:spPr/>
      <dgm:t>
        <a:bodyPr/>
        <a:lstStyle/>
        <a:p>
          <a:endParaRPr lang="en-US"/>
        </a:p>
      </dgm:t>
    </dgm:pt>
    <dgm:pt modelId="{45DBD34C-D7FF-41D7-916D-FC036AD3B8D4}" type="pres">
      <dgm:prSet presAssocID="{B0B23F76-E5D9-4F4A-9A88-5B02670D37BA}" presName="root" presStyleCnt="0">
        <dgm:presLayoutVars>
          <dgm:dir/>
          <dgm:resizeHandles val="exact"/>
        </dgm:presLayoutVars>
      </dgm:prSet>
      <dgm:spPr/>
    </dgm:pt>
    <dgm:pt modelId="{D79EA197-149E-4FF1-A550-7E5AE94A6456}" type="pres">
      <dgm:prSet presAssocID="{B5D5D9EF-51C0-450D-BC58-4B245748C59D}" presName="compNode" presStyleCnt="0"/>
      <dgm:spPr/>
    </dgm:pt>
    <dgm:pt modelId="{02B937A1-E0FC-4021-9503-A663B689DF79}" type="pres">
      <dgm:prSet presAssocID="{B5D5D9EF-51C0-450D-BC58-4B245748C59D}" presName="bgRect" presStyleLbl="bgShp" presStyleIdx="0" presStyleCnt="5"/>
      <dgm:spPr/>
    </dgm:pt>
    <dgm:pt modelId="{ABF36D1F-9041-4B95-8D4E-29921FC21F07}" type="pres">
      <dgm:prSet presAssocID="{B5D5D9EF-51C0-450D-BC58-4B245748C5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afas 3D con relleno sólido"/>
        </a:ext>
      </dgm:extLst>
    </dgm:pt>
    <dgm:pt modelId="{260D4324-E7E0-4EC5-86D2-FFC7BD5691F9}" type="pres">
      <dgm:prSet presAssocID="{B5D5D9EF-51C0-450D-BC58-4B245748C59D}" presName="spaceRect" presStyleCnt="0"/>
      <dgm:spPr/>
    </dgm:pt>
    <dgm:pt modelId="{AC485D6E-F56E-4E13-B39C-78306A09F2EA}" type="pres">
      <dgm:prSet presAssocID="{B5D5D9EF-51C0-450D-BC58-4B245748C59D}" presName="parTx" presStyleLbl="revTx" presStyleIdx="0" presStyleCnt="5">
        <dgm:presLayoutVars>
          <dgm:chMax val="0"/>
          <dgm:chPref val="0"/>
        </dgm:presLayoutVars>
      </dgm:prSet>
      <dgm:spPr/>
    </dgm:pt>
    <dgm:pt modelId="{405F2EEB-EC7D-41E6-BAD3-10FB848D4D85}" type="pres">
      <dgm:prSet presAssocID="{9F8D0D75-E42B-4E02-BA21-D5A969804A3E}" presName="sibTrans" presStyleCnt="0"/>
      <dgm:spPr/>
    </dgm:pt>
    <dgm:pt modelId="{F906BB73-7F93-4B25-BF3C-1F4B369126B6}" type="pres">
      <dgm:prSet presAssocID="{B59E1385-7645-4D6D-9383-753016C7A6CE}" presName="compNode" presStyleCnt="0"/>
      <dgm:spPr/>
    </dgm:pt>
    <dgm:pt modelId="{D385F489-C807-4391-B67F-4CE48363D0B7}" type="pres">
      <dgm:prSet presAssocID="{B59E1385-7645-4D6D-9383-753016C7A6CE}" presName="bgRect" presStyleLbl="bgShp" presStyleIdx="1" presStyleCnt="5"/>
      <dgm:spPr/>
    </dgm:pt>
    <dgm:pt modelId="{EE53BB0C-7508-415B-B355-7C17A313AE80}" type="pres">
      <dgm:prSet presAssocID="{B59E1385-7645-4D6D-9383-753016C7A6C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nabata Tree"/>
        </a:ext>
      </dgm:extLst>
    </dgm:pt>
    <dgm:pt modelId="{FE63B735-5DD7-4265-BF7B-CD88BD2EC871}" type="pres">
      <dgm:prSet presAssocID="{B59E1385-7645-4D6D-9383-753016C7A6CE}" presName="spaceRect" presStyleCnt="0"/>
      <dgm:spPr/>
    </dgm:pt>
    <dgm:pt modelId="{8E9F3C95-FAB7-49D9-9381-1442DF01D97F}" type="pres">
      <dgm:prSet presAssocID="{B59E1385-7645-4D6D-9383-753016C7A6CE}" presName="parTx" presStyleLbl="revTx" presStyleIdx="1" presStyleCnt="5">
        <dgm:presLayoutVars>
          <dgm:chMax val="0"/>
          <dgm:chPref val="0"/>
        </dgm:presLayoutVars>
      </dgm:prSet>
      <dgm:spPr/>
    </dgm:pt>
    <dgm:pt modelId="{23006653-92EA-4B61-81A3-89C5003055DC}" type="pres">
      <dgm:prSet presAssocID="{34534C6C-B6B6-4AEA-BDD6-BD1610197DD9}" presName="sibTrans" presStyleCnt="0"/>
      <dgm:spPr/>
    </dgm:pt>
    <dgm:pt modelId="{5BE4178F-88DA-4964-9ADD-A43A4A05C849}" type="pres">
      <dgm:prSet presAssocID="{B4973573-294D-4491-B0AC-C0B40D1EF11F}" presName="compNode" presStyleCnt="0"/>
      <dgm:spPr/>
    </dgm:pt>
    <dgm:pt modelId="{AB971DE7-B442-4E6B-844C-AA8A3645B6CC}" type="pres">
      <dgm:prSet presAssocID="{B4973573-294D-4491-B0AC-C0B40D1EF11F}" presName="bgRect" presStyleLbl="bgShp" presStyleIdx="2" presStyleCnt="5"/>
      <dgm:spPr/>
    </dgm:pt>
    <dgm:pt modelId="{0AFFF333-8433-4896-8465-D1C9902F3DF5}" type="pres">
      <dgm:prSet presAssocID="{B4973573-294D-4491-B0AC-C0B40D1EF11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ca de verificación"/>
        </a:ext>
      </dgm:extLst>
    </dgm:pt>
    <dgm:pt modelId="{52F6812C-9C2B-44AE-B11E-ECFB6282DE7F}" type="pres">
      <dgm:prSet presAssocID="{B4973573-294D-4491-B0AC-C0B40D1EF11F}" presName="spaceRect" presStyleCnt="0"/>
      <dgm:spPr/>
    </dgm:pt>
    <dgm:pt modelId="{290A6F80-8501-451A-B6CC-652E3F6064E0}" type="pres">
      <dgm:prSet presAssocID="{B4973573-294D-4491-B0AC-C0B40D1EF11F}" presName="parTx" presStyleLbl="revTx" presStyleIdx="2" presStyleCnt="5">
        <dgm:presLayoutVars>
          <dgm:chMax val="0"/>
          <dgm:chPref val="0"/>
        </dgm:presLayoutVars>
      </dgm:prSet>
      <dgm:spPr/>
    </dgm:pt>
    <dgm:pt modelId="{E45653A9-3D97-4A9C-91C6-164DB8376F25}" type="pres">
      <dgm:prSet presAssocID="{E730A145-8AA8-4CE9-9AE7-6211873457AC}" presName="sibTrans" presStyleCnt="0"/>
      <dgm:spPr/>
    </dgm:pt>
    <dgm:pt modelId="{129F233F-2ABA-428C-874A-ADAD108AE94E}" type="pres">
      <dgm:prSet presAssocID="{A24325CC-1280-451C-961C-175FC6C62FCD}" presName="compNode" presStyleCnt="0"/>
      <dgm:spPr/>
    </dgm:pt>
    <dgm:pt modelId="{41369B29-EC8B-49CB-8294-3758E07A37F4}" type="pres">
      <dgm:prSet presAssocID="{A24325CC-1280-451C-961C-175FC6C62FCD}" presName="bgRect" presStyleLbl="bgShp" presStyleIdx="3" presStyleCnt="5"/>
      <dgm:spPr/>
    </dgm:pt>
    <dgm:pt modelId="{D4E64CC6-6AB3-438E-9115-0493BC2795D4}" type="pres">
      <dgm:prSet presAssocID="{A24325CC-1280-451C-961C-175FC6C62FC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e"/>
        </a:ext>
      </dgm:extLst>
    </dgm:pt>
    <dgm:pt modelId="{B05EE053-1896-4591-83DA-2F5A51816BB6}" type="pres">
      <dgm:prSet presAssocID="{A24325CC-1280-451C-961C-175FC6C62FCD}" presName="spaceRect" presStyleCnt="0"/>
      <dgm:spPr/>
    </dgm:pt>
    <dgm:pt modelId="{34671B6F-57B4-459A-82CB-8455621B6BC7}" type="pres">
      <dgm:prSet presAssocID="{A24325CC-1280-451C-961C-175FC6C62FCD}" presName="parTx" presStyleLbl="revTx" presStyleIdx="3" presStyleCnt="5">
        <dgm:presLayoutVars>
          <dgm:chMax val="0"/>
          <dgm:chPref val="0"/>
        </dgm:presLayoutVars>
      </dgm:prSet>
      <dgm:spPr/>
    </dgm:pt>
    <dgm:pt modelId="{6D6D9040-C7D5-4CA6-9BD5-8714360CD3BE}" type="pres">
      <dgm:prSet presAssocID="{8D846A59-964B-44F7-A89F-78C6403A9409}" presName="sibTrans" presStyleCnt="0"/>
      <dgm:spPr/>
    </dgm:pt>
    <dgm:pt modelId="{C7A0E825-7B2A-4D79-BABC-27DB27ED7277}" type="pres">
      <dgm:prSet presAssocID="{73D0EFA6-E378-4318-B1AC-05A9B4B5788B}" presName="compNode" presStyleCnt="0"/>
      <dgm:spPr/>
    </dgm:pt>
    <dgm:pt modelId="{508C062C-C68D-403C-8FFD-846F8AA55B96}" type="pres">
      <dgm:prSet presAssocID="{73D0EFA6-E378-4318-B1AC-05A9B4B5788B}" presName="bgRect" presStyleLbl="bgShp" presStyleIdx="4" presStyleCnt="5"/>
      <dgm:spPr/>
    </dgm:pt>
    <dgm:pt modelId="{E10F4C78-B96D-4577-ACCB-5B195627F5E7}" type="pres">
      <dgm:prSet presAssocID="{73D0EFA6-E378-4318-B1AC-05A9B4B5788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FEEC59EB-7402-432A-87ED-01737B1556D7}" type="pres">
      <dgm:prSet presAssocID="{73D0EFA6-E378-4318-B1AC-05A9B4B5788B}" presName="spaceRect" presStyleCnt="0"/>
      <dgm:spPr/>
    </dgm:pt>
    <dgm:pt modelId="{4C352692-52FA-41BE-AC69-95265F617FE3}" type="pres">
      <dgm:prSet presAssocID="{73D0EFA6-E378-4318-B1AC-05A9B4B5788B}" presName="parTx" presStyleLbl="revTx" presStyleIdx="4" presStyleCnt="5">
        <dgm:presLayoutVars>
          <dgm:chMax val="0"/>
          <dgm:chPref val="0"/>
        </dgm:presLayoutVars>
      </dgm:prSet>
      <dgm:spPr/>
    </dgm:pt>
  </dgm:ptLst>
  <dgm:cxnLst>
    <dgm:cxn modelId="{975EA63A-4072-45FD-A4FB-88EF233976E1}" srcId="{B0B23F76-E5D9-4F4A-9A88-5B02670D37BA}" destId="{73D0EFA6-E378-4318-B1AC-05A9B4B5788B}" srcOrd="4" destOrd="0" parTransId="{AD461F49-198B-4A75-BCDE-B3AE6A298B50}" sibTransId="{DB4F2C33-B3C3-4E1F-B84B-A902F14C09BB}"/>
    <dgm:cxn modelId="{ED6AD55E-CC98-4F8B-A27E-34C4F6E7B25D}" type="presOf" srcId="{73D0EFA6-E378-4318-B1AC-05A9B4B5788B}" destId="{4C352692-52FA-41BE-AC69-95265F617FE3}" srcOrd="0" destOrd="0" presId="urn:microsoft.com/office/officeart/2018/2/layout/IconVerticalSolidList"/>
    <dgm:cxn modelId="{63E2AC60-831D-4097-99D4-FC456FB3B612}" type="presOf" srcId="{B5D5D9EF-51C0-450D-BC58-4B245748C59D}" destId="{AC485D6E-F56E-4E13-B39C-78306A09F2EA}" srcOrd="0" destOrd="0" presId="urn:microsoft.com/office/officeart/2018/2/layout/IconVerticalSolidList"/>
    <dgm:cxn modelId="{BE82464B-22D4-46B3-8F1A-7EB7D10D9A07}" srcId="{B0B23F76-E5D9-4F4A-9A88-5B02670D37BA}" destId="{B5D5D9EF-51C0-450D-BC58-4B245748C59D}" srcOrd="0" destOrd="0" parTransId="{A2C8D437-B598-4424-8295-B786B9B19F45}" sibTransId="{9F8D0D75-E42B-4E02-BA21-D5A969804A3E}"/>
    <dgm:cxn modelId="{9FA9CD6F-CF4F-45C3-8035-5D4337DCBA4C}" type="presOf" srcId="{B4973573-294D-4491-B0AC-C0B40D1EF11F}" destId="{290A6F80-8501-451A-B6CC-652E3F6064E0}" srcOrd="0" destOrd="0" presId="urn:microsoft.com/office/officeart/2018/2/layout/IconVerticalSolidList"/>
    <dgm:cxn modelId="{0F376484-39D3-4796-882E-0789F5FC81CC}" type="presOf" srcId="{A24325CC-1280-451C-961C-175FC6C62FCD}" destId="{34671B6F-57B4-459A-82CB-8455621B6BC7}" srcOrd="0" destOrd="0" presId="urn:microsoft.com/office/officeart/2018/2/layout/IconVerticalSolidList"/>
    <dgm:cxn modelId="{97A79A8F-58F3-43CC-AD13-B3C87BC3EEDA}" srcId="{B0B23F76-E5D9-4F4A-9A88-5B02670D37BA}" destId="{B59E1385-7645-4D6D-9383-753016C7A6CE}" srcOrd="1" destOrd="0" parTransId="{AA3819AC-934F-4B72-8A39-6A300596FA15}" sibTransId="{34534C6C-B6B6-4AEA-BDD6-BD1610197DD9}"/>
    <dgm:cxn modelId="{3ECAC4B1-B019-4F5A-A75C-693F7147D5BB}" type="presOf" srcId="{B0B23F76-E5D9-4F4A-9A88-5B02670D37BA}" destId="{45DBD34C-D7FF-41D7-916D-FC036AD3B8D4}" srcOrd="0" destOrd="0" presId="urn:microsoft.com/office/officeart/2018/2/layout/IconVerticalSolidList"/>
    <dgm:cxn modelId="{9E8B89C2-FA0A-4856-B86A-03760F8557C5}" srcId="{B0B23F76-E5D9-4F4A-9A88-5B02670D37BA}" destId="{B4973573-294D-4491-B0AC-C0B40D1EF11F}" srcOrd="2" destOrd="0" parTransId="{8C9F3920-1EF3-4F1B-AAB5-E2244D9FEE17}" sibTransId="{E730A145-8AA8-4CE9-9AE7-6211873457AC}"/>
    <dgm:cxn modelId="{2D8E9FDA-9C95-4E84-A460-D06DEBE3C56D}" type="presOf" srcId="{B59E1385-7645-4D6D-9383-753016C7A6CE}" destId="{8E9F3C95-FAB7-49D9-9381-1442DF01D97F}" srcOrd="0" destOrd="0" presId="urn:microsoft.com/office/officeart/2018/2/layout/IconVerticalSolidList"/>
    <dgm:cxn modelId="{2FB899FA-E815-47D8-9261-DB473568E3D3}" srcId="{B0B23F76-E5D9-4F4A-9A88-5B02670D37BA}" destId="{A24325CC-1280-451C-961C-175FC6C62FCD}" srcOrd="3" destOrd="0" parTransId="{F5941CCD-118B-4673-A28F-31D58971B5D8}" sibTransId="{8D846A59-964B-44F7-A89F-78C6403A9409}"/>
    <dgm:cxn modelId="{BC28ED82-BF0D-4A76-84E6-CBECE4E3279E}" type="presParOf" srcId="{45DBD34C-D7FF-41D7-916D-FC036AD3B8D4}" destId="{D79EA197-149E-4FF1-A550-7E5AE94A6456}" srcOrd="0" destOrd="0" presId="urn:microsoft.com/office/officeart/2018/2/layout/IconVerticalSolidList"/>
    <dgm:cxn modelId="{6284CC08-2306-4259-B6FE-6AE3DB52EC95}" type="presParOf" srcId="{D79EA197-149E-4FF1-A550-7E5AE94A6456}" destId="{02B937A1-E0FC-4021-9503-A663B689DF79}" srcOrd="0" destOrd="0" presId="urn:microsoft.com/office/officeart/2018/2/layout/IconVerticalSolidList"/>
    <dgm:cxn modelId="{94FF08E3-ADDA-4DAF-8517-4A4493BD6261}" type="presParOf" srcId="{D79EA197-149E-4FF1-A550-7E5AE94A6456}" destId="{ABF36D1F-9041-4B95-8D4E-29921FC21F07}" srcOrd="1" destOrd="0" presId="urn:microsoft.com/office/officeart/2018/2/layout/IconVerticalSolidList"/>
    <dgm:cxn modelId="{D79905A5-6188-49DE-9F5E-B9CFAF11F1B7}" type="presParOf" srcId="{D79EA197-149E-4FF1-A550-7E5AE94A6456}" destId="{260D4324-E7E0-4EC5-86D2-FFC7BD5691F9}" srcOrd="2" destOrd="0" presId="urn:microsoft.com/office/officeart/2018/2/layout/IconVerticalSolidList"/>
    <dgm:cxn modelId="{44F3D952-A15D-4A89-A52A-10698992A6A3}" type="presParOf" srcId="{D79EA197-149E-4FF1-A550-7E5AE94A6456}" destId="{AC485D6E-F56E-4E13-B39C-78306A09F2EA}" srcOrd="3" destOrd="0" presId="urn:microsoft.com/office/officeart/2018/2/layout/IconVerticalSolidList"/>
    <dgm:cxn modelId="{3BF01D48-70B0-48C1-869D-A0FE4AB09013}" type="presParOf" srcId="{45DBD34C-D7FF-41D7-916D-FC036AD3B8D4}" destId="{405F2EEB-EC7D-41E6-BAD3-10FB848D4D85}" srcOrd="1" destOrd="0" presId="urn:microsoft.com/office/officeart/2018/2/layout/IconVerticalSolidList"/>
    <dgm:cxn modelId="{FAD2D531-0E74-464C-9168-1ACA23734599}" type="presParOf" srcId="{45DBD34C-D7FF-41D7-916D-FC036AD3B8D4}" destId="{F906BB73-7F93-4B25-BF3C-1F4B369126B6}" srcOrd="2" destOrd="0" presId="urn:microsoft.com/office/officeart/2018/2/layout/IconVerticalSolidList"/>
    <dgm:cxn modelId="{DDEA4CCD-1730-4450-BAA8-6CB448C11566}" type="presParOf" srcId="{F906BB73-7F93-4B25-BF3C-1F4B369126B6}" destId="{D385F489-C807-4391-B67F-4CE48363D0B7}" srcOrd="0" destOrd="0" presId="urn:microsoft.com/office/officeart/2018/2/layout/IconVerticalSolidList"/>
    <dgm:cxn modelId="{80F35529-457E-40A6-B1EF-E80A4C6C0617}" type="presParOf" srcId="{F906BB73-7F93-4B25-BF3C-1F4B369126B6}" destId="{EE53BB0C-7508-415B-B355-7C17A313AE80}" srcOrd="1" destOrd="0" presId="urn:microsoft.com/office/officeart/2018/2/layout/IconVerticalSolidList"/>
    <dgm:cxn modelId="{A7480D88-1D9B-468A-8009-EEDDB0CF8CC1}" type="presParOf" srcId="{F906BB73-7F93-4B25-BF3C-1F4B369126B6}" destId="{FE63B735-5DD7-4265-BF7B-CD88BD2EC871}" srcOrd="2" destOrd="0" presId="urn:microsoft.com/office/officeart/2018/2/layout/IconVerticalSolidList"/>
    <dgm:cxn modelId="{38FFA88A-6F34-473C-AFF9-3F66DFA9454F}" type="presParOf" srcId="{F906BB73-7F93-4B25-BF3C-1F4B369126B6}" destId="{8E9F3C95-FAB7-49D9-9381-1442DF01D97F}" srcOrd="3" destOrd="0" presId="urn:microsoft.com/office/officeart/2018/2/layout/IconVerticalSolidList"/>
    <dgm:cxn modelId="{A64D57FC-281B-4395-BE76-B0EC1FB9F4F5}" type="presParOf" srcId="{45DBD34C-D7FF-41D7-916D-FC036AD3B8D4}" destId="{23006653-92EA-4B61-81A3-89C5003055DC}" srcOrd="3" destOrd="0" presId="urn:microsoft.com/office/officeart/2018/2/layout/IconVerticalSolidList"/>
    <dgm:cxn modelId="{47BBBD25-8C54-41E2-B995-0DD2A12AAE3D}" type="presParOf" srcId="{45DBD34C-D7FF-41D7-916D-FC036AD3B8D4}" destId="{5BE4178F-88DA-4964-9ADD-A43A4A05C849}" srcOrd="4" destOrd="0" presId="urn:microsoft.com/office/officeart/2018/2/layout/IconVerticalSolidList"/>
    <dgm:cxn modelId="{6887BB13-E479-40DC-9AF7-4E33BD1007A1}" type="presParOf" srcId="{5BE4178F-88DA-4964-9ADD-A43A4A05C849}" destId="{AB971DE7-B442-4E6B-844C-AA8A3645B6CC}" srcOrd="0" destOrd="0" presId="urn:microsoft.com/office/officeart/2018/2/layout/IconVerticalSolidList"/>
    <dgm:cxn modelId="{D8692E87-D898-4451-8E2E-C03EC7A042A5}" type="presParOf" srcId="{5BE4178F-88DA-4964-9ADD-A43A4A05C849}" destId="{0AFFF333-8433-4896-8465-D1C9902F3DF5}" srcOrd="1" destOrd="0" presId="urn:microsoft.com/office/officeart/2018/2/layout/IconVerticalSolidList"/>
    <dgm:cxn modelId="{6C5A2421-49C0-45DE-BE3F-D716ADF66051}" type="presParOf" srcId="{5BE4178F-88DA-4964-9ADD-A43A4A05C849}" destId="{52F6812C-9C2B-44AE-B11E-ECFB6282DE7F}" srcOrd="2" destOrd="0" presId="urn:microsoft.com/office/officeart/2018/2/layout/IconVerticalSolidList"/>
    <dgm:cxn modelId="{A3C2C842-B482-412C-B817-79C8C3256CD3}" type="presParOf" srcId="{5BE4178F-88DA-4964-9ADD-A43A4A05C849}" destId="{290A6F80-8501-451A-B6CC-652E3F6064E0}" srcOrd="3" destOrd="0" presId="urn:microsoft.com/office/officeart/2018/2/layout/IconVerticalSolidList"/>
    <dgm:cxn modelId="{F61121E1-D79F-477C-948F-B8E576253B13}" type="presParOf" srcId="{45DBD34C-D7FF-41D7-916D-FC036AD3B8D4}" destId="{E45653A9-3D97-4A9C-91C6-164DB8376F25}" srcOrd="5" destOrd="0" presId="urn:microsoft.com/office/officeart/2018/2/layout/IconVerticalSolidList"/>
    <dgm:cxn modelId="{FB0DBEBA-EA2F-4556-B879-0EDBE2B0B980}" type="presParOf" srcId="{45DBD34C-D7FF-41D7-916D-FC036AD3B8D4}" destId="{129F233F-2ABA-428C-874A-ADAD108AE94E}" srcOrd="6" destOrd="0" presId="urn:microsoft.com/office/officeart/2018/2/layout/IconVerticalSolidList"/>
    <dgm:cxn modelId="{2F894DFF-D50C-4751-9317-16CB86DF993B}" type="presParOf" srcId="{129F233F-2ABA-428C-874A-ADAD108AE94E}" destId="{41369B29-EC8B-49CB-8294-3758E07A37F4}" srcOrd="0" destOrd="0" presId="urn:microsoft.com/office/officeart/2018/2/layout/IconVerticalSolidList"/>
    <dgm:cxn modelId="{5E802932-B179-46DB-924E-39C391A03EF9}" type="presParOf" srcId="{129F233F-2ABA-428C-874A-ADAD108AE94E}" destId="{D4E64CC6-6AB3-438E-9115-0493BC2795D4}" srcOrd="1" destOrd="0" presId="urn:microsoft.com/office/officeart/2018/2/layout/IconVerticalSolidList"/>
    <dgm:cxn modelId="{8FDA68AD-DFD8-46A7-B87E-4939E8EFEEF2}" type="presParOf" srcId="{129F233F-2ABA-428C-874A-ADAD108AE94E}" destId="{B05EE053-1896-4591-83DA-2F5A51816BB6}" srcOrd="2" destOrd="0" presId="urn:microsoft.com/office/officeart/2018/2/layout/IconVerticalSolidList"/>
    <dgm:cxn modelId="{F1519966-C869-4951-9ED2-535B088A6ED9}" type="presParOf" srcId="{129F233F-2ABA-428C-874A-ADAD108AE94E}" destId="{34671B6F-57B4-459A-82CB-8455621B6BC7}" srcOrd="3" destOrd="0" presId="urn:microsoft.com/office/officeart/2018/2/layout/IconVerticalSolidList"/>
    <dgm:cxn modelId="{F745AE18-BCA6-4255-9CA5-015DBFD0A1C1}" type="presParOf" srcId="{45DBD34C-D7FF-41D7-916D-FC036AD3B8D4}" destId="{6D6D9040-C7D5-4CA6-9BD5-8714360CD3BE}" srcOrd="7" destOrd="0" presId="urn:microsoft.com/office/officeart/2018/2/layout/IconVerticalSolidList"/>
    <dgm:cxn modelId="{9B9FA565-C9B4-4715-934E-C8E90BEA776A}" type="presParOf" srcId="{45DBD34C-D7FF-41D7-916D-FC036AD3B8D4}" destId="{C7A0E825-7B2A-4D79-BABC-27DB27ED7277}" srcOrd="8" destOrd="0" presId="urn:microsoft.com/office/officeart/2018/2/layout/IconVerticalSolidList"/>
    <dgm:cxn modelId="{EB9743BD-BC4D-404F-9D45-F223BCCC47CB}" type="presParOf" srcId="{C7A0E825-7B2A-4D79-BABC-27DB27ED7277}" destId="{508C062C-C68D-403C-8FFD-846F8AA55B96}" srcOrd="0" destOrd="0" presId="urn:microsoft.com/office/officeart/2018/2/layout/IconVerticalSolidList"/>
    <dgm:cxn modelId="{92618784-426A-4CCF-A71A-EC0B2249701E}" type="presParOf" srcId="{C7A0E825-7B2A-4D79-BABC-27DB27ED7277}" destId="{E10F4C78-B96D-4577-ACCB-5B195627F5E7}" srcOrd="1" destOrd="0" presId="urn:microsoft.com/office/officeart/2018/2/layout/IconVerticalSolidList"/>
    <dgm:cxn modelId="{2ABB4C52-A6A2-4D67-9B02-57EF0CE139D0}" type="presParOf" srcId="{C7A0E825-7B2A-4D79-BABC-27DB27ED7277}" destId="{FEEC59EB-7402-432A-87ED-01737B1556D7}" srcOrd="2" destOrd="0" presId="urn:microsoft.com/office/officeart/2018/2/layout/IconVerticalSolidList"/>
    <dgm:cxn modelId="{F0C77811-5A3B-4DBB-A7CA-A497192EBF9C}" type="presParOf" srcId="{C7A0E825-7B2A-4D79-BABC-27DB27ED7277}" destId="{4C352692-52FA-41BE-AC69-95265F617F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5BE57D8-F1E8-451A-A9D4-84D5B55A4DC3}" type="doc">
      <dgm:prSet loTypeId="urn:microsoft.com/office/officeart/2005/8/layout/cycle8" loCatId="cycle" qsTypeId="urn:microsoft.com/office/officeart/2005/8/quickstyle/simple1" qsCatId="simple" csTypeId="urn:microsoft.com/office/officeart/2005/8/colors/accent0_2" csCatId="mainScheme"/>
      <dgm:spPr/>
      <dgm:t>
        <a:bodyPr/>
        <a:lstStyle/>
        <a:p>
          <a:endParaRPr lang="es-ES"/>
        </a:p>
      </dgm:t>
    </dgm:pt>
    <dgm:pt modelId="{C3DF9331-6574-4CA8-BC99-E0DDFA1D4E41}">
      <dgm:prSet/>
      <dgm:spPr/>
      <dgm:t>
        <a:bodyPr/>
        <a:lstStyle/>
        <a:p>
          <a:r>
            <a:rPr lang="es-ES_tradnl" b="1"/>
            <a:t>«</a:t>
          </a:r>
          <a:r>
            <a:rPr lang="es-ES"/>
            <a:t>No sé reflexionar</a:t>
          </a:r>
          <a:r>
            <a:rPr lang="es-ES_tradnl" b="1"/>
            <a:t>»</a:t>
          </a:r>
          <a:endParaRPr lang="es-ES"/>
        </a:p>
      </dgm:t>
    </dgm:pt>
    <dgm:pt modelId="{7DBE2797-BC7A-4A53-A3CF-095EA1E884B3}" type="parTrans" cxnId="{6E9191FA-B8A0-43FD-A72D-DA6246CBA60C}">
      <dgm:prSet/>
      <dgm:spPr/>
      <dgm:t>
        <a:bodyPr/>
        <a:lstStyle/>
        <a:p>
          <a:endParaRPr lang="es-ES"/>
        </a:p>
      </dgm:t>
    </dgm:pt>
    <dgm:pt modelId="{0E1AF326-D422-4463-B1A7-057D25EDB6C0}" type="sibTrans" cxnId="{6E9191FA-B8A0-43FD-A72D-DA6246CBA60C}">
      <dgm:prSet/>
      <dgm:spPr/>
      <dgm:t>
        <a:bodyPr/>
        <a:lstStyle/>
        <a:p>
          <a:endParaRPr lang="es-ES"/>
        </a:p>
      </dgm:t>
    </dgm:pt>
    <dgm:pt modelId="{71F327D5-346A-4DD3-B223-48674C4DD596}">
      <dgm:prSet/>
      <dgm:spPr/>
      <dgm:t>
        <a:bodyPr/>
        <a:lstStyle/>
        <a:p>
          <a:r>
            <a:rPr lang="es-ES_tradnl" b="1"/>
            <a:t>«</a:t>
          </a:r>
          <a:r>
            <a:rPr lang="es-ES"/>
            <a:t>A vs Z</a:t>
          </a:r>
          <a:r>
            <a:rPr lang="es-ES_tradnl" b="1"/>
            <a:t>»</a:t>
          </a:r>
          <a:endParaRPr lang="es-ES"/>
        </a:p>
      </dgm:t>
    </dgm:pt>
    <dgm:pt modelId="{9F48CCD2-681D-454D-8B7F-702FE80D9852}" type="parTrans" cxnId="{CF38480B-EAF9-4B42-9CB1-68DEF9EA017C}">
      <dgm:prSet/>
      <dgm:spPr/>
      <dgm:t>
        <a:bodyPr/>
        <a:lstStyle/>
        <a:p>
          <a:endParaRPr lang="es-ES"/>
        </a:p>
      </dgm:t>
    </dgm:pt>
    <dgm:pt modelId="{8C09177F-626D-4FD5-8898-629CD5CF2453}" type="sibTrans" cxnId="{CF38480B-EAF9-4B42-9CB1-68DEF9EA017C}">
      <dgm:prSet/>
      <dgm:spPr/>
      <dgm:t>
        <a:bodyPr/>
        <a:lstStyle/>
        <a:p>
          <a:endParaRPr lang="es-ES"/>
        </a:p>
      </dgm:t>
    </dgm:pt>
    <dgm:pt modelId="{7F1B8F1F-9E9D-403B-BFD6-A01A5599ED45}">
      <dgm:prSet/>
      <dgm:spPr/>
      <dgm:t>
        <a:bodyPr/>
        <a:lstStyle/>
        <a:p>
          <a:r>
            <a:rPr lang="es-ES_tradnl" b="1"/>
            <a:t>«</a:t>
          </a:r>
          <a:r>
            <a:rPr lang="es-ES"/>
            <a:t>No quiero pensar</a:t>
          </a:r>
          <a:r>
            <a:rPr lang="es-ES_tradnl" b="1"/>
            <a:t>»</a:t>
          </a:r>
          <a:endParaRPr lang="es-ES"/>
        </a:p>
      </dgm:t>
    </dgm:pt>
    <dgm:pt modelId="{CBDDD09F-A1AB-4E21-A00F-63B6F30DA31D}" type="parTrans" cxnId="{89912446-A760-4D80-970C-2818815F8C09}">
      <dgm:prSet/>
      <dgm:spPr/>
      <dgm:t>
        <a:bodyPr/>
        <a:lstStyle/>
        <a:p>
          <a:endParaRPr lang="es-ES"/>
        </a:p>
      </dgm:t>
    </dgm:pt>
    <dgm:pt modelId="{89A2B14C-12A6-4331-97FD-3924CBCC6850}" type="sibTrans" cxnId="{89912446-A760-4D80-970C-2818815F8C09}">
      <dgm:prSet/>
      <dgm:spPr/>
      <dgm:t>
        <a:bodyPr/>
        <a:lstStyle/>
        <a:p>
          <a:endParaRPr lang="es-ES"/>
        </a:p>
      </dgm:t>
    </dgm:pt>
    <dgm:pt modelId="{A0B7A2DD-2CBD-47F7-9726-C4AE412C97CD}" type="pres">
      <dgm:prSet presAssocID="{95BE57D8-F1E8-451A-A9D4-84D5B55A4DC3}" presName="compositeShape" presStyleCnt="0">
        <dgm:presLayoutVars>
          <dgm:chMax val="7"/>
          <dgm:dir/>
          <dgm:resizeHandles val="exact"/>
        </dgm:presLayoutVars>
      </dgm:prSet>
      <dgm:spPr/>
    </dgm:pt>
    <dgm:pt modelId="{C3D230DF-4C6C-4FE0-A2C8-A5C28040056C}" type="pres">
      <dgm:prSet presAssocID="{95BE57D8-F1E8-451A-A9D4-84D5B55A4DC3}" presName="wedge1" presStyleLbl="node1" presStyleIdx="0" presStyleCnt="3"/>
      <dgm:spPr/>
    </dgm:pt>
    <dgm:pt modelId="{27C47AC5-0E9F-49D5-BB86-48D85D2FD56F}" type="pres">
      <dgm:prSet presAssocID="{95BE57D8-F1E8-451A-A9D4-84D5B55A4DC3}" presName="dummy1a" presStyleCnt="0"/>
      <dgm:spPr/>
    </dgm:pt>
    <dgm:pt modelId="{65A52A95-C038-401E-8224-6DB16ED974BF}" type="pres">
      <dgm:prSet presAssocID="{95BE57D8-F1E8-451A-A9D4-84D5B55A4DC3}" presName="dummy1b" presStyleCnt="0"/>
      <dgm:spPr/>
    </dgm:pt>
    <dgm:pt modelId="{4E1A045B-B7A1-4945-9B8E-6E8F98854012}" type="pres">
      <dgm:prSet presAssocID="{95BE57D8-F1E8-451A-A9D4-84D5B55A4DC3}" presName="wedge1Tx" presStyleLbl="node1" presStyleIdx="0" presStyleCnt="3">
        <dgm:presLayoutVars>
          <dgm:chMax val="0"/>
          <dgm:chPref val="0"/>
          <dgm:bulletEnabled val="1"/>
        </dgm:presLayoutVars>
      </dgm:prSet>
      <dgm:spPr/>
    </dgm:pt>
    <dgm:pt modelId="{EE5DB82E-E008-4B63-B56C-37F237375B13}" type="pres">
      <dgm:prSet presAssocID="{95BE57D8-F1E8-451A-A9D4-84D5B55A4DC3}" presName="wedge2" presStyleLbl="node1" presStyleIdx="1" presStyleCnt="3"/>
      <dgm:spPr/>
    </dgm:pt>
    <dgm:pt modelId="{B7EFAC71-DF62-4FB3-B1EC-544F9900ADF0}" type="pres">
      <dgm:prSet presAssocID="{95BE57D8-F1E8-451A-A9D4-84D5B55A4DC3}" presName="dummy2a" presStyleCnt="0"/>
      <dgm:spPr/>
    </dgm:pt>
    <dgm:pt modelId="{E5195FE2-74BE-400F-AD48-66B2BB7DD3F7}" type="pres">
      <dgm:prSet presAssocID="{95BE57D8-F1E8-451A-A9D4-84D5B55A4DC3}" presName="dummy2b" presStyleCnt="0"/>
      <dgm:spPr/>
    </dgm:pt>
    <dgm:pt modelId="{52793EAF-3276-450E-84B9-FCAE54F025C7}" type="pres">
      <dgm:prSet presAssocID="{95BE57D8-F1E8-451A-A9D4-84D5B55A4DC3}" presName="wedge2Tx" presStyleLbl="node1" presStyleIdx="1" presStyleCnt="3">
        <dgm:presLayoutVars>
          <dgm:chMax val="0"/>
          <dgm:chPref val="0"/>
          <dgm:bulletEnabled val="1"/>
        </dgm:presLayoutVars>
      </dgm:prSet>
      <dgm:spPr/>
    </dgm:pt>
    <dgm:pt modelId="{4D991C0D-31EA-445E-A0ED-2787F52DA276}" type="pres">
      <dgm:prSet presAssocID="{95BE57D8-F1E8-451A-A9D4-84D5B55A4DC3}" presName="wedge3" presStyleLbl="node1" presStyleIdx="2" presStyleCnt="3"/>
      <dgm:spPr/>
    </dgm:pt>
    <dgm:pt modelId="{4E08DD1B-BFF4-4B5B-B9C0-CBC2C8B83969}" type="pres">
      <dgm:prSet presAssocID="{95BE57D8-F1E8-451A-A9D4-84D5B55A4DC3}" presName="dummy3a" presStyleCnt="0"/>
      <dgm:spPr/>
    </dgm:pt>
    <dgm:pt modelId="{2A756D75-B89C-4B79-9D66-894CAEDD5A8B}" type="pres">
      <dgm:prSet presAssocID="{95BE57D8-F1E8-451A-A9D4-84D5B55A4DC3}" presName="dummy3b" presStyleCnt="0"/>
      <dgm:spPr/>
    </dgm:pt>
    <dgm:pt modelId="{50E3C8E9-0603-4922-BE53-AC1A11C78858}" type="pres">
      <dgm:prSet presAssocID="{95BE57D8-F1E8-451A-A9D4-84D5B55A4DC3}" presName="wedge3Tx" presStyleLbl="node1" presStyleIdx="2" presStyleCnt="3">
        <dgm:presLayoutVars>
          <dgm:chMax val="0"/>
          <dgm:chPref val="0"/>
          <dgm:bulletEnabled val="1"/>
        </dgm:presLayoutVars>
      </dgm:prSet>
      <dgm:spPr/>
    </dgm:pt>
    <dgm:pt modelId="{F896F4BC-564F-4FA1-B344-F4C510CFD124}" type="pres">
      <dgm:prSet presAssocID="{0E1AF326-D422-4463-B1A7-057D25EDB6C0}" presName="arrowWedge1" presStyleLbl="fgSibTrans2D1" presStyleIdx="0" presStyleCnt="3"/>
      <dgm:spPr/>
    </dgm:pt>
    <dgm:pt modelId="{868BBE1B-9B59-49C5-A978-1A2254CFA394}" type="pres">
      <dgm:prSet presAssocID="{8C09177F-626D-4FD5-8898-629CD5CF2453}" presName="arrowWedge2" presStyleLbl="fgSibTrans2D1" presStyleIdx="1" presStyleCnt="3"/>
      <dgm:spPr/>
    </dgm:pt>
    <dgm:pt modelId="{3FE5818B-9701-4585-BB08-008C230F0C46}" type="pres">
      <dgm:prSet presAssocID="{89A2B14C-12A6-4331-97FD-3924CBCC6850}" presName="arrowWedge3" presStyleLbl="fgSibTrans2D1" presStyleIdx="2" presStyleCnt="3"/>
      <dgm:spPr/>
    </dgm:pt>
  </dgm:ptLst>
  <dgm:cxnLst>
    <dgm:cxn modelId="{552FD502-8C65-4931-822B-8A3F9559AAB4}" type="presOf" srcId="{C3DF9331-6574-4CA8-BC99-E0DDFA1D4E41}" destId="{C3D230DF-4C6C-4FE0-A2C8-A5C28040056C}" srcOrd="0" destOrd="0" presId="urn:microsoft.com/office/officeart/2005/8/layout/cycle8"/>
    <dgm:cxn modelId="{CF38480B-EAF9-4B42-9CB1-68DEF9EA017C}" srcId="{95BE57D8-F1E8-451A-A9D4-84D5B55A4DC3}" destId="{71F327D5-346A-4DD3-B223-48674C4DD596}" srcOrd="1" destOrd="0" parTransId="{9F48CCD2-681D-454D-8B7F-702FE80D9852}" sibTransId="{8C09177F-626D-4FD5-8898-629CD5CF2453}"/>
    <dgm:cxn modelId="{732AE23D-B0DB-4DA6-B3A0-3EA8A8AB2784}" type="presOf" srcId="{C3DF9331-6574-4CA8-BC99-E0DDFA1D4E41}" destId="{4E1A045B-B7A1-4945-9B8E-6E8F98854012}" srcOrd="1" destOrd="0" presId="urn:microsoft.com/office/officeart/2005/8/layout/cycle8"/>
    <dgm:cxn modelId="{89912446-A760-4D80-970C-2818815F8C09}" srcId="{95BE57D8-F1E8-451A-A9D4-84D5B55A4DC3}" destId="{7F1B8F1F-9E9D-403B-BFD6-A01A5599ED45}" srcOrd="2" destOrd="0" parTransId="{CBDDD09F-A1AB-4E21-A00F-63B6F30DA31D}" sibTransId="{89A2B14C-12A6-4331-97FD-3924CBCC6850}"/>
    <dgm:cxn modelId="{B7BEAB7B-08C0-496E-85D2-282C64938C95}" type="presOf" srcId="{7F1B8F1F-9E9D-403B-BFD6-A01A5599ED45}" destId="{4D991C0D-31EA-445E-A0ED-2787F52DA276}" srcOrd="0" destOrd="0" presId="urn:microsoft.com/office/officeart/2005/8/layout/cycle8"/>
    <dgm:cxn modelId="{EA4546CA-F304-4DDD-B675-9FB5EEF59C82}" type="presOf" srcId="{95BE57D8-F1E8-451A-A9D4-84D5B55A4DC3}" destId="{A0B7A2DD-2CBD-47F7-9726-C4AE412C97CD}" srcOrd="0" destOrd="0" presId="urn:microsoft.com/office/officeart/2005/8/layout/cycle8"/>
    <dgm:cxn modelId="{BE95D4CB-045B-4000-85A3-9E2B1E196B95}" type="presOf" srcId="{71F327D5-346A-4DD3-B223-48674C4DD596}" destId="{EE5DB82E-E008-4B63-B56C-37F237375B13}" srcOrd="0" destOrd="0" presId="urn:microsoft.com/office/officeart/2005/8/layout/cycle8"/>
    <dgm:cxn modelId="{50F6B1CC-F499-4CF4-B345-C5231F3997FF}" type="presOf" srcId="{7F1B8F1F-9E9D-403B-BFD6-A01A5599ED45}" destId="{50E3C8E9-0603-4922-BE53-AC1A11C78858}" srcOrd="1" destOrd="0" presId="urn:microsoft.com/office/officeart/2005/8/layout/cycle8"/>
    <dgm:cxn modelId="{8A5565DB-755A-4F58-AADF-0E16C3CB0CBF}" type="presOf" srcId="{71F327D5-346A-4DD3-B223-48674C4DD596}" destId="{52793EAF-3276-450E-84B9-FCAE54F025C7}" srcOrd="1" destOrd="0" presId="urn:microsoft.com/office/officeart/2005/8/layout/cycle8"/>
    <dgm:cxn modelId="{6E9191FA-B8A0-43FD-A72D-DA6246CBA60C}" srcId="{95BE57D8-F1E8-451A-A9D4-84D5B55A4DC3}" destId="{C3DF9331-6574-4CA8-BC99-E0DDFA1D4E41}" srcOrd="0" destOrd="0" parTransId="{7DBE2797-BC7A-4A53-A3CF-095EA1E884B3}" sibTransId="{0E1AF326-D422-4463-B1A7-057D25EDB6C0}"/>
    <dgm:cxn modelId="{25BC7A6F-B4F9-4450-9929-BB286670DDD1}" type="presParOf" srcId="{A0B7A2DD-2CBD-47F7-9726-C4AE412C97CD}" destId="{C3D230DF-4C6C-4FE0-A2C8-A5C28040056C}" srcOrd="0" destOrd="0" presId="urn:microsoft.com/office/officeart/2005/8/layout/cycle8"/>
    <dgm:cxn modelId="{A00FE7A7-7112-40CC-8EB9-58A395C2FB4B}" type="presParOf" srcId="{A0B7A2DD-2CBD-47F7-9726-C4AE412C97CD}" destId="{27C47AC5-0E9F-49D5-BB86-48D85D2FD56F}" srcOrd="1" destOrd="0" presId="urn:microsoft.com/office/officeart/2005/8/layout/cycle8"/>
    <dgm:cxn modelId="{974542A9-6991-4A70-81FD-48B497413E92}" type="presParOf" srcId="{A0B7A2DD-2CBD-47F7-9726-C4AE412C97CD}" destId="{65A52A95-C038-401E-8224-6DB16ED974BF}" srcOrd="2" destOrd="0" presId="urn:microsoft.com/office/officeart/2005/8/layout/cycle8"/>
    <dgm:cxn modelId="{021A38EE-989F-4B08-926A-F2E23358CEA8}" type="presParOf" srcId="{A0B7A2DD-2CBD-47F7-9726-C4AE412C97CD}" destId="{4E1A045B-B7A1-4945-9B8E-6E8F98854012}" srcOrd="3" destOrd="0" presId="urn:microsoft.com/office/officeart/2005/8/layout/cycle8"/>
    <dgm:cxn modelId="{3765803F-7DDB-480C-B4C1-871084DF42A8}" type="presParOf" srcId="{A0B7A2DD-2CBD-47F7-9726-C4AE412C97CD}" destId="{EE5DB82E-E008-4B63-B56C-37F237375B13}" srcOrd="4" destOrd="0" presId="urn:microsoft.com/office/officeart/2005/8/layout/cycle8"/>
    <dgm:cxn modelId="{22EA4826-1E76-4A71-A99A-3D3AC208A668}" type="presParOf" srcId="{A0B7A2DD-2CBD-47F7-9726-C4AE412C97CD}" destId="{B7EFAC71-DF62-4FB3-B1EC-544F9900ADF0}" srcOrd="5" destOrd="0" presId="urn:microsoft.com/office/officeart/2005/8/layout/cycle8"/>
    <dgm:cxn modelId="{8B83634D-E9BA-490C-8EAB-58C2C503AA7B}" type="presParOf" srcId="{A0B7A2DD-2CBD-47F7-9726-C4AE412C97CD}" destId="{E5195FE2-74BE-400F-AD48-66B2BB7DD3F7}" srcOrd="6" destOrd="0" presId="urn:microsoft.com/office/officeart/2005/8/layout/cycle8"/>
    <dgm:cxn modelId="{2A976156-7AAE-4AAF-9985-790A9B268792}" type="presParOf" srcId="{A0B7A2DD-2CBD-47F7-9726-C4AE412C97CD}" destId="{52793EAF-3276-450E-84B9-FCAE54F025C7}" srcOrd="7" destOrd="0" presId="urn:microsoft.com/office/officeart/2005/8/layout/cycle8"/>
    <dgm:cxn modelId="{CEA05295-3EFE-4F23-A81E-3CB335E5809A}" type="presParOf" srcId="{A0B7A2DD-2CBD-47F7-9726-C4AE412C97CD}" destId="{4D991C0D-31EA-445E-A0ED-2787F52DA276}" srcOrd="8" destOrd="0" presId="urn:microsoft.com/office/officeart/2005/8/layout/cycle8"/>
    <dgm:cxn modelId="{2FF5F22A-12FA-46DA-81BB-CAAC3816F5CC}" type="presParOf" srcId="{A0B7A2DD-2CBD-47F7-9726-C4AE412C97CD}" destId="{4E08DD1B-BFF4-4B5B-B9C0-CBC2C8B83969}" srcOrd="9" destOrd="0" presId="urn:microsoft.com/office/officeart/2005/8/layout/cycle8"/>
    <dgm:cxn modelId="{183830D0-B61A-49BE-8D4B-F1AAD50C4AB4}" type="presParOf" srcId="{A0B7A2DD-2CBD-47F7-9726-C4AE412C97CD}" destId="{2A756D75-B89C-4B79-9D66-894CAEDD5A8B}" srcOrd="10" destOrd="0" presId="urn:microsoft.com/office/officeart/2005/8/layout/cycle8"/>
    <dgm:cxn modelId="{6CB07F1D-2F68-4F60-96C8-3F5D47572EA4}" type="presParOf" srcId="{A0B7A2DD-2CBD-47F7-9726-C4AE412C97CD}" destId="{50E3C8E9-0603-4922-BE53-AC1A11C78858}" srcOrd="11" destOrd="0" presId="urn:microsoft.com/office/officeart/2005/8/layout/cycle8"/>
    <dgm:cxn modelId="{3A6B993C-810D-4C4E-8C8C-3B01507CD4C8}" type="presParOf" srcId="{A0B7A2DD-2CBD-47F7-9726-C4AE412C97CD}" destId="{F896F4BC-564F-4FA1-B344-F4C510CFD124}" srcOrd="12" destOrd="0" presId="urn:microsoft.com/office/officeart/2005/8/layout/cycle8"/>
    <dgm:cxn modelId="{504F81D5-8346-4194-9A90-C9CDFEB476C2}" type="presParOf" srcId="{A0B7A2DD-2CBD-47F7-9726-C4AE412C97CD}" destId="{868BBE1B-9B59-49C5-A978-1A2254CFA394}" srcOrd="13" destOrd="0" presId="urn:microsoft.com/office/officeart/2005/8/layout/cycle8"/>
    <dgm:cxn modelId="{19664C04-13CA-4507-BBBB-0FD8329E9981}" type="presParOf" srcId="{A0B7A2DD-2CBD-47F7-9726-C4AE412C97CD}" destId="{3FE5818B-9701-4585-BB08-008C230F0C4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56C8296-7642-4E1E-9F04-A72BA72C407E}" type="doc">
      <dgm:prSet loTypeId="urn:microsoft.com/office/officeart/2005/8/layout/radial6" loCatId="cycle" qsTypeId="urn:microsoft.com/office/officeart/2005/8/quickstyle/simple5" qsCatId="simple" csTypeId="urn:microsoft.com/office/officeart/2005/8/colors/colorful1" csCatId="colorful" phldr="1"/>
      <dgm:spPr/>
      <dgm:t>
        <a:bodyPr/>
        <a:lstStyle/>
        <a:p>
          <a:endParaRPr lang="es-ES"/>
        </a:p>
      </dgm:t>
    </dgm:pt>
    <dgm:pt modelId="{2A90DB0A-73FB-4E05-8804-75D958414CEC}">
      <dgm:prSet phldrT="[Texto]"/>
      <dgm:spPr/>
      <dgm:t>
        <a:bodyPr/>
        <a:lstStyle/>
        <a:p>
          <a:r>
            <a:rPr lang="es-ES" dirty="0">
              <a:latin typeface="Palatino Linotype" panose="02040502050505030304" pitchFamily="18" charset="0"/>
            </a:rPr>
            <a:t>Trastorno conversivo</a:t>
          </a:r>
        </a:p>
      </dgm:t>
    </dgm:pt>
    <dgm:pt modelId="{743C3C18-D869-425E-8BC5-DA1E1E994A75}" type="parTrans" cxnId="{B99806EF-85F9-47BE-AAD4-F0B06D8A7D76}">
      <dgm:prSet/>
      <dgm:spPr/>
      <dgm:t>
        <a:bodyPr/>
        <a:lstStyle/>
        <a:p>
          <a:endParaRPr lang="es-ES">
            <a:latin typeface="Palatino Linotype" panose="02040502050505030304" pitchFamily="18" charset="0"/>
          </a:endParaRPr>
        </a:p>
      </dgm:t>
    </dgm:pt>
    <dgm:pt modelId="{FBB5BA6D-D6F5-4D96-9299-EF8BD6E5365C}" type="sibTrans" cxnId="{B99806EF-85F9-47BE-AAD4-F0B06D8A7D76}">
      <dgm:prSet/>
      <dgm:spPr/>
      <dgm:t>
        <a:bodyPr/>
        <a:lstStyle/>
        <a:p>
          <a:endParaRPr lang="es-ES">
            <a:latin typeface="Palatino Linotype" panose="02040502050505030304" pitchFamily="18" charset="0"/>
          </a:endParaRPr>
        </a:p>
      </dgm:t>
    </dgm:pt>
    <dgm:pt modelId="{A7FD4833-EFC5-4AAC-A86D-B4114FB1459D}">
      <dgm:prSet phldrT="[Texto]"/>
      <dgm:spPr/>
      <dgm:t>
        <a:bodyPr/>
        <a:lstStyle/>
        <a:p>
          <a:r>
            <a:rPr lang="es-ES">
              <a:latin typeface="Palatino Linotype" panose="02040502050505030304" pitchFamily="18" charset="0"/>
            </a:rPr>
            <a:t>Trauma</a:t>
          </a:r>
        </a:p>
      </dgm:t>
    </dgm:pt>
    <dgm:pt modelId="{F6CC429C-D52D-40E6-A366-A4008CF80905}" type="parTrans" cxnId="{29D2C215-5561-4A51-A9A7-CCF8DB363941}">
      <dgm:prSet/>
      <dgm:spPr/>
      <dgm:t>
        <a:bodyPr/>
        <a:lstStyle/>
        <a:p>
          <a:endParaRPr lang="es-ES">
            <a:latin typeface="Palatino Linotype" panose="02040502050505030304" pitchFamily="18" charset="0"/>
          </a:endParaRPr>
        </a:p>
      </dgm:t>
    </dgm:pt>
    <dgm:pt modelId="{4C8C3D04-E7B6-4868-9C12-EFDB5485D183}" type="sibTrans" cxnId="{29D2C215-5561-4A51-A9A7-CCF8DB363941}">
      <dgm:prSet/>
      <dgm:spPr/>
      <dgm:t>
        <a:bodyPr/>
        <a:lstStyle/>
        <a:p>
          <a:endParaRPr lang="es-ES">
            <a:latin typeface="Palatino Linotype" panose="02040502050505030304" pitchFamily="18" charset="0"/>
          </a:endParaRPr>
        </a:p>
      </dgm:t>
    </dgm:pt>
    <dgm:pt modelId="{3481E4BA-FC9A-41DA-8D94-14529EF7060B}">
      <dgm:prSet phldrT="[Texto]"/>
      <dgm:spPr/>
      <dgm:t>
        <a:bodyPr/>
        <a:lstStyle/>
        <a:p>
          <a:r>
            <a:rPr lang="es-ES">
              <a:latin typeface="Palatino Linotype" panose="02040502050505030304" pitchFamily="18" charset="0"/>
            </a:rPr>
            <a:t>Apego y vínculos</a:t>
          </a:r>
        </a:p>
      </dgm:t>
    </dgm:pt>
    <dgm:pt modelId="{D1F86250-D199-449C-B069-FBAF7F3D150B}" type="parTrans" cxnId="{D0FD4E53-CFF3-49FF-A33F-D8DF746E5908}">
      <dgm:prSet/>
      <dgm:spPr/>
      <dgm:t>
        <a:bodyPr/>
        <a:lstStyle/>
        <a:p>
          <a:endParaRPr lang="es-ES">
            <a:latin typeface="Palatino Linotype" panose="02040502050505030304" pitchFamily="18" charset="0"/>
          </a:endParaRPr>
        </a:p>
      </dgm:t>
    </dgm:pt>
    <dgm:pt modelId="{78B017CF-5B57-45C4-A0D8-D0FB5996BB97}" type="sibTrans" cxnId="{D0FD4E53-CFF3-49FF-A33F-D8DF746E5908}">
      <dgm:prSet/>
      <dgm:spPr/>
      <dgm:t>
        <a:bodyPr/>
        <a:lstStyle/>
        <a:p>
          <a:endParaRPr lang="es-ES">
            <a:latin typeface="Palatino Linotype" panose="02040502050505030304" pitchFamily="18" charset="0"/>
          </a:endParaRPr>
        </a:p>
      </dgm:t>
    </dgm:pt>
    <dgm:pt modelId="{927FA9E2-AFB0-43DB-9C76-898BB91173B7}">
      <dgm:prSet phldrT="[Texto]"/>
      <dgm:spPr/>
      <dgm:t>
        <a:bodyPr/>
        <a:lstStyle/>
        <a:p>
          <a:r>
            <a:rPr lang="es-ES">
              <a:latin typeface="Palatino Linotype" panose="02040502050505030304" pitchFamily="18" charset="0"/>
            </a:rPr>
            <a:t>Autocuidado</a:t>
          </a:r>
        </a:p>
      </dgm:t>
    </dgm:pt>
    <dgm:pt modelId="{DB532217-C0E3-418D-9489-87B34EBFC4F9}" type="parTrans" cxnId="{50383852-97B6-43D7-861A-CF3DB107E035}">
      <dgm:prSet/>
      <dgm:spPr/>
      <dgm:t>
        <a:bodyPr/>
        <a:lstStyle/>
        <a:p>
          <a:endParaRPr lang="es-ES">
            <a:latin typeface="Palatino Linotype" panose="02040502050505030304" pitchFamily="18" charset="0"/>
          </a:endParaRPr>
        </a:p>
      </dgm:t>
    </dgm:pt>
    <dgm:pt modelId="{159864C3-FF6C-438B-8893-245C69FB00EA}" type="sibTrans" cxnId="{50383852-97B6-43D7-861A-CF3DB107E035}">
      <dgm:prSet/>
      <dgm:spPr/>
      <dgm:t>
        <a:bodyPr/>
        <a:lstStyle/>
        <a:p>
          <a:endParaRPr lang="es-ES">
            <a:latin typeface="Palatino Linotype" panose="02040502050505030304" pitchFamily="18" charset="0"/>
          </a:endParaRPr>
        </a:p>
      </dgm:t>
    </dgm:pt>
    <dgm:pt modelId="{32B12A6F-E633-4338-9557-0BC920AE4346}">
      <dgm:prSet phldrT="[Texto]"/>
      <dgm:spPr/>
      <dgm:t>
        <a:bodyPr/>
        <a:lstStyle/>
        <a:p>
          <a:r>
            <a:rPr lang="es-ES">
              <a:latin typeface="Palatino Linotype" panose="02040502050505030304" pitchFamily="18" charset="0"/>
            </a:rPr>
            <a:t>Regulación emocional</a:t>
          </a:r>
        </a:p>
      </dgm:t>
    </dgm:pt>
    <dgm:pt modelId="{1BFCE847-D377-4D21-9925-1E7E921E7199}" type="parTrans" cxnId="{0F9FE8FE-7DD2-42C2-965B-CB9B57885893}">
      <dgm:prSet/>
      <dgm:spPr/>
      <dgm:t>
        <a:bodyPr/>
        <a:lstStyle/>
        <a:p>
          <a:endParaRPr lang="es-ES">
            <a:latin typeface="Palatino Linotype" panose="02040502050505030304" pitchFamily="18" charset="0"/>
          </a:endParaRPr>
        </a:p>
      </dgm:t>
    </dgm:pt>
    <dgm:pt modelId="{C26B6D13-3DEC-4990-810B-F872C5F9FDD0}" type="sibTrans" cxnId="{0F9FE8FE-7DD2-42C2-965B-CB9B57885893}">
      <dgm:prSet/>
      <dgm:spPr/>
      <dgm:t>
        <a:bodyPr/>
        <a:lstStyle/>
        <a:p>
          <a:endParaRPr lang="es-ES">
            <a:latin typeface="Palatino Linotype" panose="02040502050505030304" pitchFamily="18" charset="0"/>
          </a:endParaRPr>
        </a:p>
      </dgm:t>
    </dgm:pt>
    <dgm:pt modelId="{E4534048-8A8D-4368-9200-3A3F18AA0488}">
      <dgm:prSet phldrT="[Texto]"/>
      <dgm:spPr/>
      <dgm:t>
        <a:bodyPr/>
        <a:lstStyle/>
        <a:p>
          <a:r>
            <a:rPr lang="es-ES">
              <a:latin typeface="Palatino Linotype" panose="02040502050505030304" pitchFamily="18" charset="0"/>
            </a:rPr>
            <a:t>Patrón de personalidad</a:t>
          </a:r>
        </a:p>
      </dgm:t>
    </dgm:pt>
    <dgm:pt modelId="{CB7C592D-D368-4FFE-A092-36CBE2CEB2EB}" type="parTrans" cxnId="{BA641444-136D-4173-9886-ED92E272CB3F}">
      <dgm:prSet/>
      <dgm:spPr/>
      <dgm:t>
        <a:bodyPr/>
        <a:lstStyle/>
        <a:p>
          <a:endParaRPr lang="es-ES">
            <a:latin typeface="Palatino Linotype" panose="02040502050505030304" pitchFamily="18" charset="0"/>
          </a:endParaRPr>
        </a:p>
      </dgm:t>
    </dgm:pt>
    <dgm:pt modelId="{8C0D7F12-7CA3-436F-A469-CE814F40E88C}" type="sibTrans" cxnId="{BA641444-136D-4173-9886-ED92E272CB3F}">
      <dgm:prSet/>
      <dgm:spPr/>
      <dgm:t>
        <a:bodyPr/>
        <a:lstStyle/>
        <a:p>
          <a:endParaRPr lang="es-ES">
            <a:latin typeface="Palatino Linotype" panose="02040502050505030304" pitchFamily="18" charset="0"/>
          </a:endParaRPr>
        </a:p>
      </dgm:t>
    </dgm:pt>
    <dgm:pt modelId="{AB372BE0-7C88-4F95-8CCF-FB622A43D57B}">
      <dgm:prSet phldrT="[Texto]"/>
      <dgm:spPr/>
      <dgm:t>
        <a:bodyPr/>
        <a:lstStyle/>
        <a:p>
          <a:r>
            <a:rPr lang="es-ES">
              <a:latin typeface="Palatino Linotype" panose="02040502050505030304" pitchFamily="18" charset="0"/>
            </a:rPr>
            <a:t>Disociación</a:t>
          </a:r>
        </a:p>
      </dgm:t>
    </dgm:pt>
    <dgm:pt modelId="{20517BEE-F3BD-419F-9486-899E5403282A}" type="parTrans" cxnId="{3CDF1022-CF1D-4652-B1EB-F3164467F38D}">
      <dgm:prSet/>
      <dgm:spPr/>
      <dgm:t>
        <a:bodyPr/>
        <a:lstStyle/>
        <a:p>
          <a:endParaRPr lang="es-ES">
            <a:latin typeface="Palatino Linotype" panose="02040502050505030304" pitchFamily="18" charset="0"/>
          </a:endParaRPr>
        </a:p>
      </dgm:t>
    </dgm:pt>
    <dgm:pt modelId="{BEE713E7-2276-45D4-912C-0546C148F4FF}" type="sibTrans" cxnId="{3CDF1022-CF1D-4652-B1EB-F3164467F38D}">
      <dgm:prSet/>
      <dgm:spPr/>
      <dgm:t>
        <a:bodyPr/>
        <a:lstStyle/>
        <a:p>
          <a:endParaRPr lang="es-ES">
            <a:latin typeface="Palatino Linotype" panose="02040502050505030304" pitchFamily="18" charset="0"/>
          </a:endParaRPr>
        </a:p>
      </dgm:t>
    </dgm:pt>
    <dgm:pt modelId="{33180CF8-7819-4CAB-B10D-19BC775001A9}" type="pres">
      <dgm:prSet presAssocID="{A56C8296-7642-4E1E-9F04-A72BA72C407E}" presName="Name0" presStyleCnt="0">
        <dgm:presLayoutVars>
          <dgm:chMax val="1"/>
          <dgm:dir/>
          <dgm:animLvl val="ctr"/>
          <dgm:resizeHandles val="exact"/>
        </dgm:presLayoutVars>
      </dgm:prSet>
      <dgm:spPr/>
    </dgm:pt>
    <dgm:pt modelId="{7D60B34A-5DFF-4113-998D-9FC91FE3856D}" type="pres">
      <dgm:prSet presAssocID="{2A90DB0A-73FB-4E05-8804-75D958414CEC}" presName="centerShape" presStyleLbl="node0" presStyleIdx="0" presStyleCnt="1"/>
      <dgm:spPr/>
    </dgm:pt>
    <dgm:pt modelId="{901E6287-2C2A-47BD-A198-C73A3C5077C9}" type="pres">
      <dgm:prSet presAssocID="{A7FD4833-EFC5-4AAC-A86D-B4114FB1459D}" presName="node" presStyleLbl="node1" presStyleIdx="0" presStyleCnt="6">
        <dgm:presLayoutVars>
          <dgm:bulletEnabled val="1"/>
        </dgm:presLayoutVars>
      </dgm:prSet>
      <dgm:spPr/>
    </dgm:pt>
    <dgm:pt modelId="{600B177F-8D58-433F-8F0D-E2A1910A3C27}" type="pres">
      <dgm:prSet presAssocID="{A7FD4833-EFC5-4AAC-A86D-B4114FB1459D}" presName="dummy" presStyleCnt="0"/>
      <dgm:spPr/>
    </dgm:pt>
    <dgm:pt modelId="{EFF58A7D-AB1D-4AB1-8CF9-454703FD0E31}" type="pres">
      <dgm:prSet presAssocID="{4C8C3D04-E7B6-4868-9C12-EFDB5485D183}" presName="sibTrans" presStyleLbl="sibTrans2D1" presStyleIdx="0" presStyleCnt="6"/>
      <dgm:spPr/>
    </dgm:pt>
    <dgm:pt modelId="{3BDDE418-3399-44C6-8EB3-00490AB64EFC}" type="pres">
      <dgm:prSet presAssocID="{3481E4BA-FC9A-41DA-8D94-14529EF7060B}" presName="node" presStyleLbl="node1" presStyleIdx="1" presStyleCnt="6">
        <dgm:presLayoutVars>
          <dgm:bulletEnabled val="1"/>
        </dgm:presLayoutVars>
      </dgm:prSet>
      <dgm:spPr/>
    </dgm:pt>
    <dgm:pt modelId="{455D0AAB-5E7E-4027-B669-DD8154FBDBB0}" type="pres">
      <dgm:prSet presAssocID="{3481E4BA-FC9A-41DA-8D94-14529EF7060B}" presName="dummy" presStyleCnt="0"/>
      <dgm:spPr/>
    </dgm:pt>
    <dgm:pt modelId="{C4984206-E50D-44DA-ADFA-0933EBAA5B98}" type="pres">
      <dgm:prSet presAssocID="{78B017CF-5B57-45C4-A0D8-D0FB5996BB97}" presName="sibTrans" presStyleLbl="sibTrans2D1" presStyleIdx="1" presStyleCnt="6"/>
      <dgm:spPr/>
    </dgm:pt>
    <dgm:pt modelId="{FC0B74CF-9549-428B-89C7-46B822D06B5C}" type="pres">
      <dgm:prSet presAssocID="{927FA9E2-AFB0-43DB-9C76-898BB91173B7}" presName="node" presStyleLbl="node1" presStyleIdx="2" presStyleCnt="6">
        <dgm:presLayoutVars>
          <dgm:bulletEnabled val="1"/>
        </dgm:presLayoutVars>
      </dgm:prSet>
      <dgm:spPr/>
    </dgm:pt>
    <dgm:pt modelId="{A994E2FB-79C7-466B-9B38-48669CF2E4C4}" type="pres">
      <dgm:prSet presAssocID="{927FA9E2-AFB0-43DB-9C76-898BB91173B7}" presName="dummy" presStyleCnt="0"/>
      <dgm:spPr/>
    </dgm:pt>
    <dgm:pt modelId="{1BE726CF-5197-4317-B423-F9AA5BFC0852}" type="pres">
      <dgm:prSet presAssocID="{159864C3-FF6C-438B-8893-245C69FB00EA}" presName="sibTrans" presStyleLbl="sibTrans2D1" presStyleIdx="2" presStyleCnt="6"/>
      <dgm:spPr/>
    </dgm:pt>
    <dgm:pt modelId="{E217500E-63E4-4BD2-9A60-D3B52F52ADB0}" type="pres">
      <dgm:prSet presAssocID="{32B12A6F-E633-4338-9557-0BC920AE4346}" presName="node" presStyleLbl="node1" presStyleIdx="3" presStyleCnt="6">
        <dgm:presLayoutVars>
          <dgm:bulletEnabled val="1"/>
        </dgm:presLayoutVars>
      </dgm:prSet>
      <dgm:spPr/>
    </dgm:pt>
    <dgm:pt modelId="{E014D387-47CE-4CF9-9C30-328955A3F29F}" type="pres">
      <dgm:prSet presAssocID="{32B12A6F-E633-4338-9557-0BC920AE4346}" presName="dummy" presStyleCnt="0"/>
      <dgm:spPr/>
    </dgm:pt>
    <dgm:pt modelId="{E19A5BDC-5326-4133-9CEF-273628170916}" type="pres">
      <dgm:prSet presAssocID="{C26B6D13-3DEC-4990-810B-F872C5F9FDD0}" presName="sibTrans" presStyleLbl="sibTrans2D1" presStyleIdx="3" presStyleCnt="6"/>
      <dgm:spPr/>
    </dgm:pt>
    <dgm:pt modelId="{F8994B8A-42CA-42B9-BDFD-CBDC1B16B5C4}" type="pres">
      <dgm:prSet presAssocID="{E4534048-8A8D-4368-9200-3A3F18AA0488}" presName="node" presStyleLbl="node1" presStyleIdx="4" presStyleCnt="6">
        <dgm:presLayoutVars>
          <dgm:bulletEnabled val="1"/>
        </dgm:presLayoutVars>
      </dgm:prSet>
      <dgm:spPr/>
    </dgm:pt>
    <dgm:pt modelId="{75D2955C-EDBA-4683-9D89-6E2EC7C7AD44}" type="pres">
      <dgm:prSet presAssocID="{E4534048-8A8D-4368-9200-3A3F18AA0488}" presName="dummy" presStyleCnt="0"/>
      <dgm:spPr/>
    </dgm:pt>
    <dgm:pt modelId="{BA69633F-521F-4DE8-B2D3-5B45C8A8C516}" type="pres">
      <dgm:prSet presAssocID="{8C0D7F12-7CA3-436F-A469-CE814F40E88C}" presName="sibTrans" presStyleLbl="sibTrans2D1" presStyleIdx="4" presStyleCnt="6"/>
      <dgm:spPr/>
    </dgm:pt>
    <dgm:pt modelId="{640DD3F9-FD73-4FA3-AED9-98496704A0BC}" type="pres">
      <dgm:prSet presAssocID="{AB372BE0-7C88-4F95-8CCF-FB622A43D57B}" presName="node" presStyleLbl="node1" presStyleIdx="5" presStyleCnt="6">
        <dgm:presLayoutVars>
          <dgm:bulletEnabled val="1"/>
        </dgm:presLayoutVars>
      </dgm:prSet>
      <dgm:spPr/>
    </dgm:pt>
    <dgm:pt modelId="{0CEDDBC5-B134-4600-B2DD-F54982794939}" type="pres">
      <dgm:prSet presAssocID="{AB372BE0-7C88-4F95-8CCF-FB622A43D57B}" presName="dummy" presStyleCnt="0"/>
      <dgm:spPr/>
    </dgm:pt>
    <dgm:pt modelId="{8E7537F6-7A45-4F6F-BEEF-0DA94541E100}" type="pres">
      <dgm:prSet presAssocID="{BEE713E7-2276-45D4-912C-0546C148F4FF}" presName="sibTrans" presStyleLbl="sibTrans2D1" presStyleIdx="5" presStyleCnt="6"/>
      <dgm:spPr/>
    </dgm:pt>
  </dgm:ptLst>
  <dgm:cxnLst>
    <dgm:cxn modelId="{29D2C215-5561-4A51-A9A7-CCF8DB363941}" srcId="{2A90DB0A-73FB-4E05-8804-75D958414CEC}" destId="{A7FD4833-EFC5-4AAC-A86D-B4114FB1459D}" srcOrd="0" destOrd="0" parTransId="{F6CC429C-D52D-40E6-A366-A4008CF80905}" sibTransId="{4C8C3D04-E7B6-4868-9C12-EFDB5485D183}"/>
    <dgm:cxn modelId="{3CDF1022-CF1D-4652-B1EB-F3164467F38D}" srcId="{2A90DB0A-73FB-4E05-8804-75D958414CEC}" destId="{AB372BE0-7C88-4F95-8CCF-FB622A43D57B}" srcOrd="5" destOrd="0" parTransId="{20517BEE-F3BD-419F-9486-899E5403282A}" sibTransId="{BEE713E7-2276-45D4-912C-0546C148F4FF}"/>
    <dgm:cxn modelId="{9E13923E-54E3-49EB-9947-2113165DBEEF}" type="presOf" srcId="{E4534048-8A8D-4368-9200-3A3F18AA0488}" destId="{F8994B8A-42CA-42B9-BDFD-CBDC1B16B5C4}" srcOrd="0" destOrd="0" presId="urn:microsoft.com/office/officeart/2005/8/layout/radial6"/>
    <dgm:cxn modelId="{BA641444-136D-4173-9886-ED92E272CB3F}" srcId="{2A90DB0A-73FB-4E05-8804-75D958414CEC}" destId="{E4534048-8A8D-4368-9200-3A3F18AA0488}" srcOrd="4" destOrd="0" parTransId="{CB7C592D-D368-4FFE-A092-36CBE2CEB2EB}" sibTransId="{8C0D7F12-7CA3-436F-A469-CE814F40E88C}"/>
    <dgm:cxn modelId="{26F97748-3E4A-4A95-9E50-10061A2A7FF0}" type="presOf" srcId="{3481E4BA-FC9A-41DA-8D94-14529EF7060B}" destId="{3BDDE418-3399-44C6-8EB3-00490AB64EFC}" srcOrd="0" destOrd="0" presId="urn:microsoft.com/office/officeart/2005/8/layout/radial6"/>
    <dgm:cxn modelId="{57D17A4A-7AA0-4631-9091-3BA5D73FBBB8}" type="presOf" srcId="{32B12A6F-E633-4338-9557-0BC920AE4346}" destId="{E217500E-63E4-4BD2-9A60-D3B52F52ADB0}" srcOrd="0" destOrd="0" presId="urn:microsoft.com/office/officeart/2005/8/layout/radial6"/>
    <dgm:cxn modelId="{D9D7024B-AF78-442D-8E73-924C227275F9}" type="presOf" srcId="{2A90DB0A-73FB-4E05-8804-75D958414CEC}" destId="{7D60B34A-5DFF-4113-998D-9FC91FE3856D}" srcOrd="0" destOrd="0" presId="urn:microsoft.com/office/officeart/2005/8/layout/radial6"/>
    <dgm:cxn modelId="{59895F6D-D56D-4D02-83C5-E37B82560C54}" type="presOf" srcId="{159864C3-FF6C-438B-8893-245C69FB00EA}" destId="{1BE726CF-5197-4317-B423-F9AA5BFC0852}" srcOrd="0" destOrd="0" presId="urn:microsoft.com/office/officeart/2005/8/layout/radial6"/>
    <dgm:cxn modelId="{39B95A4E-D3C3-4450-A1C2-24DA665E487F}" type="presOf" srcId="{78B017CF-5B57-45C4-A0D8-D0FB5996BB97}" destId="{C4984206-E50D-44DA-ADFA-0933EBAA5B98}" srcOrd="0" destOrd="0" presId="urn:microsoft.com/office/officeart/2005/8/layout/radial6"/>
    <dgm:cxn modelId="{50383852-97B6-43D7-861A-CF3DB107E035}" srcId="{2A90DB0A-73FB-4E05-8804-75D958414CEC}" destId="{927FA9E2-AFB0-43DB-9C76-898BB91173B7}" srcOrd="2" destOrd="0" parTransId="{DB532217-C0E3-418D-9489-87B34EBFC4F9}" sibTransId="{159864C3-FF6C-438B-8893-245C69FB00EA}"/>
    <dgm:cxn modelId="{CD209772-4420-4165-89C2-2BB3636A4127}" type="presOf" srcId="{AB372BE0-7C88-4F95-8CCF-FB622A43D57B}" destId="{640DD3F9-FD73-4FA3-AED9-98496704A0BC}" srcOrd="0" destOrd="0" presId="urn:microsoft.com/office/officeart/2005/8/layout/radial6"/>
    <dgm:cxn modelId="{D0FD4E53-CFF3-49FF-A33F-D8DF746E5908}" srcId="{2A90DB0A-73FB-4E05-8804-75D958414CEC}" destId="{3481E4BA-FC9A-41DA-8D94-14529EF7060B}" srcOrd="1" destOrd="0" parTransId="{D1F86250-D199-449C-B069-FBAF7F3D150B}" sibTransId="{78B017CF-5B57-45C4-A0D8-D0FB5996BB97}"/>
    <dgm:cxn modelId="{67EEC17A-91E4-4397-B179-8CB6821BA70B}" type="presOf" srcId="{8C0D7F12-7CA3-436F-A469-CE814F40E88C}" destId="{BA69633F-521F-4DE8-B2D3-5B45C8A8C516}" srcOrd="0" destOrd="0" presId="urn:microsoft.com/office/officeart/2005/8/layout/radial6"/>
    <dgm:cxn modelId="{B9BCDA7A-4602-4BEC-9D58-6AFAE573AF9C}" type="presOf" srcId="{C26B6D13-3DEC-4990-810B-F872C5F9FDD0}" destId="{E19A5BDC-5326-4133-9CEF-273628170916}" srcOrd="0" destOrd="0" presId="urn:microsoft.com/office/officeart/2005/8/layout/radial6"/>
    <dgm:cxn modelId="{A5A0F187-D35F-404E-8CE4-786BD0E70489}" type="presOf" srcId="{927FA9E2-AFB0-43DB-9C76-898BB91173B7}" destId="{FC0B74CF-9549-428B-89C7-46B822D06B5C}" srcOrd="0" destOrd="0" presId="urn:microsoft.com/office/officeart/2005/8/layout/radial6"/>
    <dgm:cxn modelId="{DF24A795-C5D7-4E6A-8546-77A01E09B205}" type="presOf" srcId="{4C8C3D04-E7B6-4868-9C12-EFDB5485D183}" destId="{EFF58A7D-AB1D-4AB1-8CF9-454703FD0E31}" srcOrd="0" destOrd="0" presId="urn:microsoft.com/office/officeart/2005/8/layout/radial6"/>
    <dgm:cxn modelId="{83ECC8DB-6259-4EA2-A856-84CD516A74F5}" type="presOf" srcId="{A56C8296-7642-4E1E-9F04-A72BA72C407E}" destId="{33180CF8-7819-4CAB-B10D-19BC775001A9}" srcOrd="0" destOrd="0" presId="urn:microsoft.com/office/officeart/2005/8/layout/radial6"/>
    <dgm:cxn modelId="{49BB8AE8-B58F-475D-93F0-0E1709B76406}" type="presOf" srcId="{A7FD4833-EFC5-4AAC-A86D-B4114FB1459D}" destId="{901E6287-2C2A-47BD-A198-C73A3C5077C9}" srcOrd="0" destOrd="0" presId="urn:microsoft.com/office/officeart/2005/8/layout/radial6"/>
    <dgm:cxn modelId="{B99806EF-85F9-47BE-AAD4-F0B06D8A7D76}" srcId="{A56C8296-7642-4E1E-9F04-A72BA72C407E}" destId="{2A90DB0A-73FB-4E05-8804-75D958414CEC}" srcOrd="0" destOrd="0" parTransId="{743C3C18-D869-425E-8BC5-DA1E1E994A75}" sibTransId="{FBB5BA6D-D6F5-4D96-9299-EF8BD6E5365C}"/>
    <dgm:cxn modelId="{1207D1F7-5D4E-4099-9EFD-7994C9E6D286}" type="presOf" srcId="{BEE713E7-2276-45D4-912C-0546C148F4FF}" destId="{8E7537F6-7A45-4F6F-BEEF-0DA94541E100}" srcOrd="0" destOrd="0" presId="urn:microsoft.com/office/officeart/2005/8/layout/radial6"/>
    <dgm:cxn modelId="{0F9FE8FE-7DD2-42C2-965B-CB9B57885893}" srcId="{2A90DB0A-73FB-4E05-8804-75D958414CEC}" destId="{32B12A6F-E633-4338-9557-0BC920AE4346}" srcOrd="3" destOrd="0" parTransId="{1BFCE847-D377-4D21-9925-1E7E921E7199}" sibTransId="{C26B6D13-3DEC-4990-810B-F872C5F9FDD0}"/>
    <dgm:cxn modelId="{2C281320-5383-4236-B611-4A544F2E4E76}" type="presParOf" srcId="{33180CF8-7819-4CAB-B10D-19BC775001A9}" destId="{7D60B34A-5DFF-4113-998D-9FC91FE3856D}" srcOrd="0" destOrd="0" presId="urn:microsoft.com/office/officeart/2005/8/layout/radial6"/>
    <dgm:cxn modelId="{A62FB95A-DB0F-42DB-8AB2-5A2523DC25E8}" type="presParOf" srcId="{33180CF8-7819-4CAB-B10D-19BC775001A9}" destId="{901E6287-2C2A-47BD-A198-C73A3C5077C9}" srcOrd="1" destOrd="0" presId="urn:microsoft.com/office/officeart/2005/8/layout/radial6"/>
    <dgm:cxn modelId="{90894660-7A22-4885-A6CD-F1C58C8378FE}" type="presParOf" srcId="{33180CF8-7819-4CAB-B10D-19BC775001A9}" destId="{600B177F-8D58-433F-8F0D-E2A1910A3C27}" srcOrd="2" destOrd="0" presId="urn:microsoft.com/office/officeart/2005/8/layout/radial6"/>
    <dgm:cxn modelId="{B7A10167-87B9-49E2-9D95-1DED715BEBF1}" type="presParOf" srcId="{33180CF8-7819-4CAB-B10D-19BC775001A9}" destId="{EFF58A7D-AB1D-4AB1-8CF9-454703FD0E31}" srcOrd="3" destOrd="0" presId="urn:microsoft.com/office/officeart/2005/8/layout/radial6"/>
    <dgm:cxn modelId="{46D8B336-1546-43F0-BC33-6FDF5335EFA0}" type="presParOf" srcId="{33180CF8-7819-4CAB-B10D-19BC775001A9}" destId="{3BDDE418-3399-44C6-8EB3-00490AB64EFC}" srcOrd="4" destOrd="0" presId="urn:microsoft.com/office/officeart/2005/8/layout/radial6"/>
    <dgm:cxn modelId="{A60D8359-6E67-4E34-AC85-EE9D9AAC29D6}" type="presParOf" srcId="{33180CF8-7819-4CAB-B10D-19BC775001A9}" destId="{455D0AAB-5E7E-4027-B669-DD8154FBDBB0}" srcOrd="5" destOrd="0" presId="urn:microsoft.com/office/officeart/2005/8/layout/radial6"/>
    <dgm:cxn modelId="{F843DCD8-C960-450C-B4EB-7861D8D9EE20}" type="presParOf" srcId="{33180CF8-7819-4CAB-B10D-19BC775001A9}" destId="{C4984206-E50D-44DA-ADFA-0933EBAA5B98}" srcOrd="6" destOrd="0" presId="urn:microsoft.com/office/officeart/2005/8/layout/radial6"/>
    <dgm:cxn modelId="{5C2F2307-3CFE-44FE-B1F5-07465FF679F9}" type="presParOf" srcId="{33180CF8-7819-4CAB-B10D-19BC775001A9}" destId="{FC0B74CF-9549-428B-89C7-46B822D06B5C}" srcOrd="7" destOrd="0" presId="urn:microsoft.com/office/officeart/2005/8/layout/radial6"/>
    <dgm:cxn modelId="{723CB94B-7A63-44CE-92C7-4AF70DA0CB26}" type="presParOf" srcId="{33180CF8-7819-4CAB-B10D-19BC775001A9}" destId="{A994E2FB-79C7-466B-9B38-48669CF2E4C4}" srcOrd="8" destOrd="0" presId="urn:microsoft.com/office/officeart/2005/8/layout/radial6"/>
    <dgm:cxn modelId="{7B7692DE-2AA9-43B1-A872-64553B5E032E}" type="presParOf" srcId="{33180CF8-7819-4CAB-B10D-19BC775001A9}" destId="{1BE726CF-5197-4317-B423-F9AA5BFC0852}" srcOrd="9" destOrd="0" presId="urn:microsoft.com/office/officeart/2005/8/layout/radial6"/>
    <dgm:cxn modelId="{1ADA3C5D-98AA-448F-9021-527ABB7866B0}" type="presParOf" srcId="{33180CF8-7819-4CAB-B10D-19BC775001A9}" destId="{E217500E-63E4-4BD2-9A60-D3B52F52ADB0}" srcOrd="10" destOrd="0" presId="urn:microsoft.com/office/officeart/2005/8/layout/radial6"/>
    <dgm:cxn modelId="{18092735-F750-41AF-81AC-E96A0BC2FA5E}" type="presParOf" srcId="{33180CF8-7819-4CAB-B10D-19BC775001A9}" destId="{E014D387-47CE-4CF9-9C30-328955A3F29F}" srcOrd="11" destOrd="0" presId="urn:microsoft.com/office/officeart/2005/8/layout/radial6"/>
    <dgm:cxn modelId="{653F3D3D-3627-4A17-9C11-37A050E111FE}" type="presParOf" srcId="{33180CF8-7819-4CAB-B10D-19BC775001A9}" destId="{E19A5BDC-5326-4133-9CEF-273628170916}" srcOrd="12" destOrd="0" presId="urn:microsoft.com/office/officeart/2005/8/layout/radial6"/>
    <dgm:cxn modelId="{5B6A5DC8-4B61-4C02-AF54-D4A5D1038140}" type="presParOf" srcId="{33180CF8-7819-4CAB-B10D-19BC775001A9}" destId="{F8994B8A-42CA-42B9-BDFD-CBDC1B16B5C4}" srcOrd="13" destOrd="0" presId="urn:microsoft.com/office/officeart/2005/8/layout/radial6"/>
    <dgm:cxn modelId="{AD965D68-FFC0-406B-8665-C53DA720BC00}" type="presParOf" srcId="{33180CF8-7819-4CAB-B10D-19BC775001A9}" destId="{75D2955C-EDBA-4683-9D89-6E2EC7C7AD44}" srcOrd="14" destOrd="0" presId="urn:microsoft.com/office/officeart/2005/8/layout/radial6"/>
    <dgm:cxn modelId="{30FC22D0-0394-4C60-A5AE-89347ED6AB90}" type="presParOf" srcId="{33180CF8-7819-4CAB-B10D-19BC775001A9}" destId="{BA69633F-521F-4DE8-B2D3-5B45C8A8C516}" srcOrd="15" destOrd="0" presId="urn:microsoft.com/office/officeart/2005/8/layout/radial6"/>
    <dgm:cxn modelId="{1F55D4C4-AED3-4EFE-BE86-431449021C4E}" type="presParOf" srcId="{33180CF8-7819-4CAB-B10D-19BC775001A9}" destId="{640DD3F9-FD73-4FA3-AED9-98496704A0BC}" srcOrd="16" destOrd="0" presId="urn:microsoft.com/office/officeart/2005/8/layout/radial6"/>
    <dgm:cxn modelId="{B19A3036-2D4F-46DB-A86F-8FF31C5DDF72}" type="presParOf" srcId="{33180CF8-7819-4CAB-B10D-19BC775001A9}" destId="{0CEDDBC5-B134-4600-B2DD-F54982794939}" srcOrd="17" destOrd="0" presId="urn:microsoft.com/office/officeart/2005/8/layout/radial6"/>
    <dgm:cxn modelId="{F11FE3DE-72B8-4B4A-8778-6797AA3971C5}" type="presParOf" srcId="{33180CF8-7819-4CAB-B10D-19BC775001A9}" destId="{8E7537F6-7A45-4F6F-BEEF-0DA94541E100}"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255B40-B44E-4E2D-8CE8-506CD77EC084}" type="doc">
      <dgm:prSet loTypeId="urn:microsoft.com/office/officeart/2008/layout/CaptionedPictures" loCatId="picture" qsTypeId="urn:microsoft.com/office/officeart/2005/8/quickstyle/simple1" qsCatId="simple" csTypeId="urn:microsoft.com/office/officeart/2005/8/colors/accent0_2" csCatId="mainScheme" phldr="1"/>
      <dgm:spPr/>
      <dgm:t>
        <a:bodyPr/>
        <a:lstStyle/>
        <a:p>
          <a:endParaRPr lang="es-ES"/>
        </a:p>
      </dgm:t>
    </dgm:pt>
    <dgm:pt modelId="{2182C177-D77E-42E4-A2D1-701105E2181D}">
      <dgm:prSet/>
      <dgm:spPr/>
      <dgm:t>
        <a:bodyPr/>
        <a:lstStyle/>
        <a:p>
          <a:r>
            <a:rPr lang="es-ES_tradnl"/>
            <a:t>Mecanismo de defensa</a:t>
          </a:r>
          <a:endParaRPr lang="es-ES"/>
        </a:p>
      </dgm:t>
    </dgm:pt>
    <dgm:pt modelId="{9C7B9D25-58EC-4D2A-858A-B4B4A80FDA50}" type="parTrans" cxnId="{88BB98A6-6F87-46C6-BD3A-731E46CBBF82}">
      <dgm:prSet/>
      <dgm:spPr/>
      <dgm:t>
        <a:bodyPr/>
        <a:lstStyle/>
        <a:p>
          <a:endParaRPr lang="es-ES"/>
        </a:p>
      </dgm:t>
    </dgm:pt>
    <dgm:pt modelId="{5858D5EC-0DE0-4312-9ACA-0FD9F6833064}" type="sibTrans" cxnId="{88BB98A6-6F87-46C6-BD3A-731E46CBBF82}">
      <dgm:prSet/>
      <dgm:spPr/>
      <dgm:t>
        <a:bodyPr/>
        <a:lstStyle/>
        <a:p>
          <a:endParaRPr lang="es-ES"/>
        </a:p>
      </dgm:t>
    </dgm:pt>
    <dgm:pt modelId="{CA448278-7A27-4433-9DC3-A7C57A501E1C}">
      <dgm:prSet/>
      <dgm:spPr/>
      <dgm:t>
        <a:bodyPr/>
        <a:lstStyle/>
        <a:p>
          <a:r>
            <a:rPr lang="es-ES_tradnl"/>
            <a:t>Alteración de la conciencia (nivel o cualidad)</a:t>
          </a:r>
          <a:endParaRPr lang="es-ES"/>
        </a:p>
      </dgm:t>
    </dgm:pt>
    <dgm:pt modelId="{C0BC36DE-8282-48A2-929D-EB610397B1B1}" type="parTrans" cxnId="{90E8F8D1-22D2-4057-A105-6F79C5BC561B}">
      <dgm:prSet/>
      <dgm:spPr/>
      <dgm:t>
        <a:bodyPr/>
        <a:lstStyle/>
        <a:p>
          <a:endParaRPr lang="es-ES"/>
        </a:p>
      </dgm:t>
    </dgm:pt>
    <dgm:pt modelId="{7DBA75EE-E986-4B53-89AB-DE86530AC200}" type="sibTrans" cxnId="{90E8F8D1-22D2-4057-A105-6F79C5BC561B}">
      <dgm:prSet/>
      <dgm:spPr/>
      <dgm:t>
        <a:bodyPr/>
        <a:lstStyle/>
        <a:p>
          <a:endParaRPr lang="es-ES"/>
        </a:p>
      </dgm:t>
    </dgm:pt>
    <dgm:pt modelId="{77B66770-3C93-45B3-AB42-4745A7BF4580}">
      <dgm:prSet/>
      <dgm:spPr/>
      <dgm:t>
        <a:bodyPr/>
        <a:lstStyle/>
        <a:p>
          <a:r>
            <a:rPr lang="es-ES_tradnl"/>
            <a:t>Fragmentación, no integración</a:t>
          </a:r>
          <a:endParaRPr lang="es-ES"/>
        </a:p>
      </dgm:t>
    </dgm:pt>
    <dgm:pt modelId="{D80CF2E7-0D53-4642-AF58-6AD5BE4585EB}" type="parTrans" cxnId="{79451FAE-834F-4A5A-9543-EF9FF7953927}">
      <dgm:prSet/>
      <dgm:spPr/>
      <dgm:t>
        <a:bodyPr/>
        <a:lstStyle/>
        <a:p>
          <a:endParaRPr lang="es-ES"/>
        </a:p>
      </dgm:t>
    </dgm:pt>
    <dgm:pt modelId="{42940642-79D4-40E0-A22E-2FECD3A4ECE2}" type="sibTrans" cxnId="{79451FAE-834F-4A5A-9543-EF9FF7953927}">
      <dgm:prSet/>
      <dgm:spPr/>
      <dgm:t>
        <a:bodyPr/>
        <a:lstStyle/>
        <a:p>
          <a:endParaRPr lang="es-ES"/>
        </a:p>
      </dgm:t>
    </dgm:pt>
    <dgm:pt modelId="{A9004BCA-1028-4D53-8298-73A3D72F47CC}" type="pres">
      <dgm:prSet presAssocID="{BB255B40-B44E-4E2D-8CE8-506CD77EC084}" presName="Name0" presStyleCnt="0">
        <dgm:presLayoutVars>
          <dgm:chMax/>
          <dgm:chPref/>
          <dgm:dir/>
        </dgm:presLayoutVars>
      </dgm:prSet>
      <dgm:spPr/>
    </dgm:pt>
    <dgm:pt modelId="{97F35D3D-6404-4668-976C-B53B45BFEFEE}" type="pres">
      <dgm:prSet presAssocID="{2182C177-D77E-42E4-A2D1-701105E2181D}" presName="composite" presStyleCnt="0">
        <dgm:presLayoutVars>
          <dgm:chMax val="1"/>
          <dgm:chPref val="1"/>
        </dgm:presLayoutVars>
      </dgm:prSet>
      <dgm:spPr/>
    </dgm:pt>
    <dgm:pt modelId="{F50EB7DD-0F94-4AE7-AB7F-AC4FCB7A2FA4}" type="pres">
      <dgm:prSet presAssocID="{2182C177-D77E-42E4-A2D1-701105E2181D}" presName="Accent" presStyleLbl="trAlignAcc1" presStyleIdx="0" presStyleCnt="3">
        <dgm:presLayoutVars>
          <dgm:chMax val="0"/>
          <dgm:chPref val="0"/>
        </dgm:presLayoutVars>
      </dgm:prSet>
      <dgm:spPr/>
    </dgm:pt>
    <dgm:pt modelId="{CC49B473-55FC-4845-ADCA-D579AD1C515F}" type="pres">
      <dgm:prSet presAssocID="{2182C177-D77E-42E4-A2D1-701105E2181D}" presName="Image" presStyleLbl="alignImgPlace1" presStyleIdx="0" presStyleCnt="3">
        <dgm:presLayoutVars>
          <dgm:chMax val="0"/>
          <dgm:chPref val="0"/>
        </dgm:presLayoutVars>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B68BC754-7628-4398-86AD-D4BF02813EB9}" type="pres">
      <dgm:prSet presAssocID="{2182C177-D77E-42E4-A2D1-701105E2181D}" presName="ChildComposite" presStyleCnt="0"/>
      <dgm:spPr/>
    </dgm:pt>
    <dgm:pt modelId="{D236A2E2-551A-41D4-9E27-72C700C537D1}" type="pres">
      <dgm:prSet presAssocID="{2182C177-D77E-42E4-A2D1-701105E2181D}" presName="Child" presStyleLbl="node1" presStyleIdx="0" presStyleCnt="0">
        <dgm:presLayoutVars>
          <dgm:chMax val="0"/>
          <dgm:chPref val="0"/>
          <dgm:bulletEnabled val="1"/>
        </dgm:presLayoutVars>
      </dgm:prSet>
      <dgm:spPr/>
    </dgm:pt>
    <dgm:pt modelId="{62AF4C9E-EE4E-41E7-96F4-E1B902A228CB}" type="pres">
      <dgm:prSet presAssocID="{2182C177-D77E-42E4-A2D1-701105E2181D}" presName="Parent" presStyleLbl="revTx" presStyleIdx="0" presStyleCnt="3">
        <dgm:presLayoutVars>
          <dgm:chMax val="1"/>
          <dgm:chPref val="0"/>
          <dgm:bulletEnabled val="1"/>
        </dgm:presLayoutVars>
      </dgm:prSet>
      <dgm:spPr/>
    </dgm:pt>
    <dgm:pt modelId="{576366D0-1CAF-4FE7-93C6-A670FB15FDB7}" type="pres">
      <dgm:prSet presAssocID="{5858D5EC-0DE0-4312-9ACA-0FD9F6833064}" presName="sibTrans" presStyleCnt="0"/>
      <dgm:spPr/>
    </dgm:pt>
    <dgm:pt modelId="{280F6785-8A8A-4A19-AA08-22700A2D16A8}" type="pres">
      <dgm:prSet presAssocID="{CA448278-7A27-4433-9DC3-A7C57A501E1C}" presName="composite" presStyleCnt="0">
        <dgm:presLayoutVars>
          <dgm:chMax val="1"/>
          <dgm:chPref val="1"/>
        </dgm:presLayoutVars>
      </dgm:prSet>
      <dgm:spPr/>
    </dgm:pt>
    <dgm:pt modelId="{22BE375D-566B-4575-A436-995DE3766C12}" type="pres">
      <dgm:prSet presAssocID="{CA448278-7A27-4433-9DC3-A7C57A501E1C}" presName="Accent" presStyleLbl="trAlignAcc1" presStyleIdx="1" presStyleCnt="3">
        <dgm:presLayoutVars>
          <dgm:chMax val="0"/>
          <dgm:chPref val="0"/>
        </dgm:presLayoutVars>
      </dgm:prSet>
      <dgm:spPr/>
    </dgm:pt>
    <dgm:pt modelId="{76150EC7-54E7-45BD-BC0A-906BAABCF18F}" type="pres">
      <dgm:prSet presAssocID="{CA448278-7A27-4433-9DC3-A7C57A501E1C}" presName="Image" presStyleLbl="alignImgPlace1" presStyleIdx="1" presStyleCnt="3">
        <dgm:presLayoutVars>
          <dgm:chMax val="0"/>
          <dgm:chPref val="0"/>
        </dgm:presLayoutVars>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1000" b="-21000"/>
          </a:stretch>
        </a:blipFill>
      </dgm:spPr>
    </dgm:pt>
    <dgm:pt modelId="{361BB0FC-0483-4DDA-8F85-5C1C068E8B68}" type="pres">
      <dgm:prSet presAssocID="{CA448278-7A27-4433-9DC3-A7C57A501E1C}" presName="ChildComposite" presStyleCnt="0"/>
      <dgm:spPr/>
    </dgm:pt>
    <dgm:pt modelId="{796F209A-4E1F-42F9-BC25-22D9A529BF8B}" type="pres">
      <dgm:prSet presAssocID="{CA448278-7A27-4433-9DC3-A7C57A501E1C}" presName="Child" presStyleLbl="node1" presStyleIdx="0" presStyleCnt="0">
        <dgm:presLayoutVars>
          <dgm:chMax val="0"/>
          <dgm:chPref val="0"/>
          <dgm:bulletEnabled val="1"/>
        </dgm:presLayoutVars>
      </dgm:prSet>
      <dgm:spPr/>
    </dgm:pt>
    <dgm:pt modelId="{0045A8C6-3479-4F0B-8FB3-E0CF6545C575}" type="pres">
      <dgm:prSet presAssocID="{CA448278-7A27-4433-9DC3-A7C57A501E1C}" presName="Parent" presStyleLbl="revTx" presStyleIdx="1" presStyleCnt="3">
        <dgm:presLayoutVars>
          <dgm:chMax val="1"/>
          <dgm:chPref val="0"/>
          <dgm:bulletEnabled val="1"/>
        </dgm:presLayoutVars>
      </dgm:prSet>
      <dgm:spPr/>
    </dgm:pt>
    <dgm:pt modelId="{8FE89BE5-AFBE-48B0-ADEE-8FCE0BB8C103}" type="pres">
      <dgm:prSet presAssocID="{7DBA75EE-E986-4B53-89AB-DE86530AC200}" presName="sibTrans" presStyleCnt="0"/>
      <dgm:spPr/>
    </dgm:pt>
    <dgm:pt modelId="{40F90047-44E0-4B22-B5A6-D63E3C0F04B2}" type="pres">
      <dgm:prSet presAssocID="{77B66770-3C93-45B3-AB42-4745A7BF4580}" presName="composite" presStyleCnt="0">
        <dgm:presLayoutVars>
          <dgm:chMax val="1"/>
          <dgm:chPref val="1"/>
        </dgm:presLayoutVars>
      </dgm:prSet>
      <dgm:spPr/>
    </dgm:pt>
    <dgm:pt modelId="{51964273-72FC-4EFC-8279-8E83FA96DB13}" type="pres">
      <dgm:prSet presAssocID="{77B66770-3C93-45B3-AB42-4745A7BF4580}" presName="Accent" presStyleLbl="trAlignAcc1" presStyleIdx="2" presStyleCnt="3">
        <dgm:presLayoutVars>
          <dgm:chMax val="0"/>
          <dgm:chPref val="0"/>
        </dgm:presLayoutVars>
      </dgm:prSet>
      <dgm:spPr/>
    </dgm:pt>
    <dgm:pt modelId="{8E6B37C0-B88E-4567-AF34-5DA293B9652B}" type="pres">
      <dgm:prSet presAssocID="{77B66770-3C93-45B3-AB42-4745A7BF4580}" presName="Image" presStyleLbl="alignImgPlace1" presStyleIdx="2" presStyleCnt="3">
        <dgm:presLayoutVars>
          <dgm:chMax val="0"/>
          <dgm:chPref val="0"/>
        </dgm:presLayoutVars>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dgm:spPr>
    </dgm:pt>
    <dgm:pt modelId="{E11804D9-0417-4995-A5E7-0A2AE9BA61ED}" type="pres">
      <dgm:prSet presAssocID="{77B66770-3C93-45B3-AB42-4745A7BF4580}" presName="ChildComposite" presStyleCnt="0"/>
      <dgm:spPr/>
    </dgm:pt>
    <dgm:pt modelId="{13A7AED1-47ED-46A3-8273-F353F7107DD4}" type="pres">
      <dgm:prSet presAssocID="{77B66770-3C93-45B3-AB42-4745A7BF4580}" presName="Child" presStyleLbl="node1" presStyleIdx="0" presStyleCnt="0">
        <dgm:presLayoutVars>
          <dgm:chMax val="0"/>
          <dgm:chPref val="0"/>
          <dgm:bulletEnabled val="1"/>
        </dgm:presLayoutVars>
      </dgm:prSet>
      <dgm:spPr/>
    </dgm:pt>
    <dgm:pt modelId="{2242ED43-EA62-4D35-8100-57715303ABB7}" type="pres">
      <dgm:prSet presAssocID="{77B66770-3C93-45B3-AB42-4745A7BF4580}" presName="Parent" presStyleLbl="revTx" presStyleIdx="2" presStyleCnt="3">
        <dgm:presLayoutVars>
          <dgm:chMax val="1"/>
          <dgm:chPref val="0"/>
          <dgm:bulletEnabled val="1"/>
        </dgm:presLayoutVars>
      </dgm:prSet>
      <dgm:spPr/>
    </dgm:pt>
  </dgm:ptLst>
  <dgm:cxnLst>
    <dgm:cxn modelId="{44D40F03-831D-4A49-AE53-EA1CE16D27ED}" type="presOf" srcId="{2182C177-D77E-42E4-A2D1-701105E2181D}" destId="{62AF4C9E-EE4E-41E7-96F4-E1B902A228CB}" srcOrd="0" destOrd="0" presId="urn:microsoft.com/office/officeart/2008/layout/CaptionedPictures"/>
    <dgm:cxn modelId="{C2771D0F-A872-495E-93ED-9C9A94D21649}" type="presOf" srcId="{CA448278-7A27-4433-9DC3-A7C57A501E1C}" destId="{0045A8C6-3479-4F0B-8FB3-E0CF6545C575}" srcOrd="0" destOrd="0" presId="urn:microsoft.com/office/officeart/2008/layout/CaptionedPictures"/>
    <dgm:cxn modelId="{0EE82624-EF5B-4BBE-A7F0-016EC149CD40}" type="presOf" srcId="{77B66770-3C93-45B3-AB42-4745A7BF4580}" destId="{2242ED43-EA62-4D35-8100-57715303ABB7}" srcOrd="0" destOrd="0" presId="urn:microsoft.com/office/officeart/2008/layout/CaptionedPictures"/>
    <dgm:cxn modelId="{2FCB1478-0CA5-40CE-B051-3B1AF69D3783}" type="presOf" srcId="{BB255B40-B44E-4E2D-8CE8-506CD77EC084}" destId="{A9004BCA-1028-4D53-8298-73A3D72F47CC}" srcOrd="0" destOrd="0" presId="urn:microsoft.com/office/officeart/2008/layout/CaptionedPictures"/>
    <dgm:cxn modelId="{88BB98A6-6F87-46C6-BD3A-731E46CBBF82}" srcId="{BB255B40-B44E-4E2D-8CE8-506CD77EC084}" destId="{2182C177-D77E-42E4-A2D1-701105E2181D}" srcOrd="0" destOrd="0" parTransId="{9C7B9D25-58EC-4D2A-858A-B4B4A80FDA50}" sibTransId="{5858D5EC-0DE0-4312-9ACA-0FD9F6833064}"/>
    <dgm:cxn modelId="{79451FAE-834F-4A5A-9543-EF9FF7953927}" srcId="{BB255B40-B44E-4E2D-8CE8-506CD77EC084}" destId="{77B66770-3C93-45B3-AB42-4745A7BF4580}" srcOrd="2" destOrd="0" parTransId="{D80CF2E7-0D53-4642-AF58-6AD5BE4585EB}" sibTransId="{42940642-79D4-40E0-A22E-2FECD3A4ECE2}"/>
    <dgm:cxn modelId="{90E8F8D1-22D2-4057-A105-6F79C5BC561B}" srcId="{BB255B40-B44E-4E2D-8CE8-506CD77EC084}" destId="{CA448278-7A27-4433-9DC3-A7C57A501E1C}" srcOrd="1" destOrd="0" parTransId="{C0BC36DE-8282-48A2-929D-EB610397B1B1}" sibTransId="{7DBA75EE-E986-4B53-89AB-DE86530AC200}"/>
    <dgm:cxn modelId="{CD515DC8-8570-4808-A98E-8776AA36D053}" type="presParOf" srcId="{A9004BCA-1028-4D53-8298-73A3D72F47CC}" destId="{97F35D3D-6404-4668-976C-B53B45BFEFEE}" srcOrd="0" destOrd="0" presId="urn:microsoft.com/office/officeart/2008/layout/CaptionedPictures"/>
    <dgm:cxn modelId="{32185333-6220-49CA-BE33-01C67848EDAF}" type="presParOf" srcId="{97F35D3D-6404-4668-976C-B53B45BFEFEE}" destId="{F50EB7DD-0F94-4AE7-AB7F-AC4FCB7A2FA4}" srcOrd="0" destOrd="0" presId="urn:microsoft.com/office/officeart/2008/layout/CaptionedPictures"/>
    <dgm:cxn modelId="{3751EBEE-A75C-459D-8F49-172A7715EAD7}" type="presParOf" srcId="{97F35D3D-6404-4668-976C-B53B45BFEFEE}" destId="{CC49B473-55FC-4845-ADCA-D579AD1C515F}" srcOrd="1" destOrd="0" presId="urn:microsoft.com/office/officeart/2008/layout/CaptionedPictures"/>
    <dgm:cxn modelId="{1DC91853-36B9-466A-8CEC-F4F3F88C3E03}" type="presParOf" srcId="{97F35D3D-6404-4668-976C-B53B45BFEFEE}" destId="{B68BC754-7628-4398-86AD-D4BF02813EB9}" srcOrd="2" destOrd="0" presId="urn:microsoft.com/office/officeart/2008/layout/CaptionedPictures"/>
    <dgm:cxn modelId="{9B62699D-1513-44ED-B074-94470289ABB3}" type="presParOf" srcId="{B68BC754-7628-4398-86AD-D4BF02813EB9}" destId="{D236A2E2-551A-41D4-9E27-72C700C537D1}" srcOrd="0" destOrd="0" presId="urn:microsoft.com/office/officeart/2008/layout/CaptionedPictures"/>
    <dgm:cxn modelId="{B4F8111A-9551-42BD-BC0C-0C4629C4D87D}" type="presParOf" srcId="{B68BC754-7628-4398-86AD-D4BF02813EB9}" destId="{62AF4C9E-EE4E-41E7-96F4-E1B902A228CB}" srcOrd="1" destOrd="0" presId="urn:microsoft.com/office/officeart/2008/layout/CaptionedPictures"/>
    <dgm:cxn modelId="{E86E2ED5-43B1-4822-AE90-6B30666EA0A9}" type="presParOf" srcId="{A9004BCA-1028-4D53-8298-73A3D72F47CC}" destId="{576366D0-1CAF-4FE7-93C6-A670FB15FDB7}" srcOrd="1" destOrd="0" presId="urn:microsoft.com/office/officeart/2008/layout/CaptionedPictures"/>
    <dgm:cxn modelId="{45BB419A-783B-4B11-9208-E79B56A5DC89}" type="presParOf" srcId="{A9004BCA-1028-4D53-8298-73A3D72F47CC}" destId="{280F6785-8A8A-4A19-AA08-22700A2D16A8}" srcOrd="2" destOrd="0" presId="urn:microsoft.com/office/officeart/2008/layout/CaptionedPictures"/>
    <dgm:cxn modelId="{BCD60C9D-29B7-4C9F-A725-12B48126D4D7}" type="presParOf" srcId="{280F6785-8A8A-4A19-AA08-22700A2D16A8}" destId="{22BE375D-566B-4575-A436-995DE3766C12}" srcOrd="0" destOrd="0" presId="urn:microsoft.com/office/officeart/2008/layout/CaptionedPictures"/>
    <dgm:cxn modelId="{8121A290-F1BB-4E20-8351-24C3C86F7FB2}" type="presParOf" srcId="{280F6785-8A8A-4A19-AA08-22700A2D16A8}" destId="{76150EC7-54E7-45BD-BC0A-906BAABCF18F}" srcOrd="1" destOrd="0" presId="urn:microsoft.com/office/officeart/2008/layout/CaptionedPictures"/>
    <dgm:cxn modelId="{12D31636-6115-4D42-A4B6-1B988FF971B3}" type="presParOf" srcId="{280F6785-8A8A-4A19-AA08-22700A2D16A8}" destId="{361BB0FC-0483-4DDA-8F85-5C1C068E8B68}" srcOrd="2" destOrd="0" presId="urn:microsoft.com/office/officeart/2008/layout/CaptionedPictures"/>
    <dgm:cxn modelId="{9114DA8C-B55C-4C5C-8F21-C8DD6154A605}" type="presParOf" srcId="{361BB0FC-0483-4DDA-8F85-5C1C068E8B68}" destId="{796F209A-4E1F-42F9-BC25-22D9A529BF8B}" srcOrd="0" destOrd="0" presId="urn:microsoft.com/office/officeart/2008/layout/CaptionedPictures"/>
    <dgm:cxn modelId="{65ECACEA-0E9C-43DB-A9BF-AD8894190623}" type="presParOf" srcId="{361BB0FC-0483-4DDA-8F85-5C1C068E8B68}" destId="{0045A8C6-3479-4F0B-8FB3-E0CF6545C575}" srcOrd="1" destOrd="0" presId="urn:microsoft.com/office/officeart/2008/layout/CaptionedPictures"/>
    <dgm:cxn modelId="{C96BC59B-2125-4AE5-9FE2-1555C3A871F6}" type="presParOf" srcId="{A9004BCA-1028-4D53-8298-73A3D72F47CC}" destId="{8FE89BE5-AFBE-48B0-ADEE-8FCE0BB8C103}" srcOrd="3" destOrd="0" presId="urn:microsoft.com/office/officeart/2008/layout/CaptionedPictures"/>
    <dgm:cxn modelId="{7B825839-F480-499B-85F0-D40957E0241C}" type="presParOf" srcId="{A9004BCA-1028-4D53-8298-73A3D72F47CC}" destId="{40F90047-44E0-4B22-B5A6-D63E3C0F04B2}" srcOrd="4" destOrd="0" presId="urn:microsoft.com/office/officeart/2008/layout/CaptionedPictures"/>
    <dgm:cxn modelId="{13AA1BF2-5DBE-48A6-9631-030A4D913F0B}" type="presParOf" srcId="{40F90047-44E0-4B22-B5A6-D63E3C0F04B2}" destId="{51964273-72FC-4EFC-8279-8E83FA96DB13}" srcOrd="0" destOrd="0" presId="urn:microsoft.com/office/officeart/2008/layout/CaptionedPictures"/>
    <dgm:cxn modelId="{A924ACF3-6263-4DAC-9DE6-52869A74E251}" type="presParOf" srcId="{40F90047-44E0-4B22-B5A6-D63E3C0F04B2}" destId="{8E6B37C0-B88E-4567-AF34-5DA293B9652B}" srcOrd="1" destOrd="0" presId="urn:microsoft.com/office/officeart/2008/layout/CaptionedPictures"/>
    <dgm:cxn modelId="{25FCF7E5-4377-4910-9037-DBB91924E477}" type="presParOf" srcId="{40F90047-44E0-4B22-B5A6-D63E3C0F04B2}" destId="{E11804D9-0417-4995-A5E7-0A2AE9BA61ED}" srcOrd="2" destOrd="0" presId="urn:microsoft.com/office/officeart/2008/layout/CaptionedPictures"/>
    <dgm:cxn modelId="{51B17AF3-BA80-4659-908D-42A8E15F4C2D}" type="presParOf" srcId="{E11804D9-0417-4995-A5E7-0A2AE9BA61ED}" destId="{13A7AED1-47ED-46A3-8273-F353F7107DD4}" srcOrd="0" destOrd="0" presId="urn:microsoft.com/office/officeart/2008/layout/CaptionedPictures"/>
    <dgm:cxn modelId="{649443E9-175D-4E4D-9BA8-E33B22205175}" type="presParOf" srcId="{E11804D9-0417-4995-A5E7-0A2AE9BA61ED}" destId="{2242ED43-EA62-4D35-8100-57715303ABB7}"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BFE5B7-19F0-4F2A-984E-466A158E0F89}" type="doc">
      <dgm:prSet loTypeId="urn:microsoft.com/office/officeart/2005/8/layout/pList2#3" loCatId="list" qsTypeId="urn:microsoft.com/office/officeart/2005/8/quickstyle/simple1" qsCatId="simple" csTypeId="urn:microsoft.com/office/officeart/2005/8/colors/accent1_1" csCatId="accent1" phldr="1"/>
      <dgm:spPr/>
      <dgm:t>
        <a:bodyPr/>
        <a:lstStyle/>
        <a:p>
          <a:endParaRPr lang="es-ES"/>
        </a:p>
      </dgm:t>
    </dgm:pt>
    <dgm:pt modelId="{4682C1B7-4500-4DAA-80F5-0D7A1BEF4E06}">
      <dgm:prSet/>
      <dgm:spPr/>
      <dgm:t>
        <a:bodyPr/>
        <a:lstStyle/>
        <a:p>
          <a:pPr rtl="0"/>
          <a:r>
            <a:rPr lang="en-GB" sz="2400" dirty="0"/>
            <a:t>Parte </a:t>
          </a:r>
          <a:r>
            <a:rPr lang="en-GB" sz="2400" dirty="0" err="1"/>
            <a:t>aparentemente</a:t>
          </a:r>
          <a:r>
            <a:rPr lang="en-GB" sz="2400" dirty="0"/>
            <a:t> normal de la </a:t>
          </a:r>
          <a:r>
            <a:rPr lang="en-GB" sz="2400" dirty="0" err="1"/>
            <a:t>personalidad</a:t>
          </a:r>
          <a:r>
            <a:rPr lang="en-GB" sz="2400" dirty="0"/>
            <a:t> (PAN)</a:t>
          </a:r>
        </a:p>
      </dgm:t>
    </dgm:pt>
    <dgm:pt modelId="{2DA7C5DB-91E5-4F77-8818-09AF303CB885}" type="parTrans" cxnId="{D1CD8DBA-DD27-4E99-8AAB-A7E5EF745FE4}">
      <dgm:prSet/>
      <dgm:spPr/>
      <dgm:t>
        <a:bodyPr/>
        <a:lstStyle/>
        <a:p>
          <a:endParaRPr lang="es-ES"/>
        </a:p>
      </dgm:t>
    </dgm:pt>
    <dgm:pt modelId="{07236A28-5120-40BA-9762-E406A0DEEFDC}" type="sibTrans" cxnId="{D1CD8DBA-DD27-4E99-8AAB-A7E5EF745FE4}">
      <dgm:prSet/>
      <dgm:spPr/>
      <dgm:t>
        <a:bodyPr/>
        <a:lstStyle/>
        <a:p>
          <a:endParaRPr lang="es-ES"/>
        </a:p>
      </dgm:t>
    </dgm:pt>
    <dgm:pt modelId="{CFCB81FC-EFDF-46D2-B7CC-F7106FA0B638}">
      <dgm:prSet custT="1"/>
      <dgm:spPr/>
      <dgm:t>
        <a:bodyPr/>
        <a:lstStyle/>
        <a:p>
          <a:pPr rtl="0"/>
          <a:r>
            <a:rPr lang="en-GB" sz="2000" dirty="0" err="1"/>
            <a:t>Anestesia</a:t>
          </a:r>
          <a:r>
            <a:rPr lang="en-GB" sz="2000" dirty="0"/>
            <a:t> </a:t>
          </a:r>
          <a:r>
            <a:rPr lang="en-GB" sz="2000" dirty="0" err="1"/>
            <a:t>emocional</a:t>
          </a:r>
          <a:r>
            <a:rPr lang="en-GB" sz="2000" dirty="0"/>
            <a:t> y corporal</a:t>
          </a:r>
          <a:endParaRPr lang="es-ES" sz="2000" dirty="0"/>
        </a:p>
      </dgm:t>
    </dgm:pt>
    <dgm:pt modelId="{6DA20777-EAE9-4398-A0B7-5B50702C8DA1}" type="parTrans" cxnId="{472C0A15-3211-42CF-936B-2307228176B4}">
      <dgm:prSet/>
      <dgm:spPr/>
      <dgm:t>
        <a:bodyPr/>
        <a:lstStyle/>
        <a:p>
          <a:endParaRPr lang="es-ES"/>
        </a:p>
      </dgm:t>
    </dgm:pt>
    <dgm:pt modelId="{1D3629BF-E4DD-4375-A6DE-5E8FE2B855D0}" type="sibTrans" cxnId="{472C0A15-3211-42CF-936B-2307228176B4}">
      <dgm:prSet/>
      <dgm:spPr/>
      <dgm:t>
        <a:bodyPr/>
        <a:lstStyle/>
        <a:p>
          <a:endParaRPr lang="es-ES"/>
        </a:p>
      </dgm:t>
    </dgm:pt>
    <dgm:pt modelId="{84A20183-FD53-454A-AF5C-524B37F7A3FB}">
      <dgm:prSet custT="1"/>
      <dgm:spPr/>
      <dgm:t>
        <a:bodyPr/>
        <a:lstStyle/>
        <a:p>
          <a:pPr rtl="0"/>
          <a:r>
            <a:rPr lang="es-ES" sz="2000" dirty="0"/>
            <a:t>Amnesia parcial o completa</a:t>
          </a:r>
        </a:p>
      </dgm:t>
    </dgm:pt>
    <dgm:pt modelId="{5B7B1652-8327-4840-AE88-78A1E40A2933}" type="parTrans" cxnId="{8666E1B3-0C06-48D7-8F2A-672AB966B993}">
      <dgm:prSet/>
      <dgm:spPr/>
      <dgm:t>
        <a:bodyPr/>
        <a:lstStyle/>
        <a:p>
          <a:endParaRPr lang="es-ES"/>
        </a:p>
      </dgm:t>
    </dgm:pt>
    <dgm:pt modelId="{EDB6195C-3F7A-4E8B-8BFA-C6A1C80C2460}" type="sibTrans" cxnId="{8666E1B3-0C06-48D7-8F2A-672AB966B993}">
      <dgm:prSet/>
      <dgm:spPr/>
      <dgm:t>
        <a:bodyPr/>
        <a:lstStyle/>
        <a:p>
          <a:endParaRPr lang="es-ES"/>
        </a:p>
      </dgm:t>
    </dgm:pt>
    <dgm:pt modelId="{2D4AAD82-1D47-474B-BD14-43C5D1BB13FD}">
      <dgm:prSet custT="1"/>
      <dgm:spPr/>
      <dgm:t>
        <a:bodyPr/>
        <a:lstStyle/>
        <a:p>
          <a:pPr rtl="0"/>
          <a:r>
            <a:rPr lang="es-ES" sz="2000" dirty="0"/>
            <a:t>Intrusiones</a:t>
          </a:r>
        </a:p>
      </dgm:t>
    </dgm:pt>
    <dgm:pt modelId="{CEDD05B0-05F1-4D5F-9EAA-5C5B64C03C3D}" type="parTrans" cxnId="{CE264D91-33FB-4B17-A596-1EC958337638}">
      <dgm:prSet/>
      <dgm:spPr/>
      <dgm:t>
        <a:bodyPr/>
        <a:lstStyle/>
        <a:p>
          <a:endParaRPr lang="es-ES"/>
        </a:p>
      </dgm:t>
    </dgm:pt>
    <dgm:pt modelId="{61FF5F9B-732A-4857-A6BD-9EAE5496DB81}" type="sibTrans" cxnId="{CE264D91-33FB-4B17-A596-1EC958337638}">
      <dgm:prSet/>
      <dgm:spPr/>
      <dgm:t>
        <a:bodyPr/>
        <a:lstStyle/>
        <a:p>
          <a:endParaRPr lang="es-ES"/>
        </a:p>
      </dgm:t>
    </dgm:pt>
    <dgm:pt modelId="{8BAE0EEB-AF49-44FD-8F34-C123C4C44435}">
      <dgm:prSet custT="1"/>
      <dgm:spPr/>
      <dgm:t>
        <a:bodyPr/>
        <a:lstStyle/>
        <a:p>
          <a:pPr rtl="0"/>
          <a:r>
            <a:rPr lang="es-ES" sz="2000" dirty="0"/>
            <a:t>Evitación del trauma, que permanece no integrado</a:t>
          </a:r>
        </a:p>
      </dgm:t>
    </dgm:pt>
    <dgm:pt modelId="{4DC3DC6C-C51A-4FD7-BB9A-312F53531CB7}" type="parTrans" cxnId="{9F55ACBE-2049-4747-8B06-5ABD928E599E}">
      <dgm:prSet/>
      <dgm:spPr/>
      <dgm:t>
        <a:bodyPr/>
        <a:lstStyle/>
        <a:p>
          <a:endParaRPr lang="es-ES"/>
        </a:p>
      </dgm:t>
    </dgm:pt>
    <dgm:pt modelId="{9F0C3F1A-E755-495B-A927-9677382E3D22}" type="sibTrans" cxnId="{9F55ACBE-2049-4747-8B06-5ABD928E599E}">
      <dgm:prSet/>
      <dgm:spPr/>
      <dgm:t>
        <a:bodyPr/>
        <a:lstStyle/>
        <a:p>
          <a:endParaRPr lang="es-ES"/>
        </a:p>
      </dgm:t>
    </dgm:pt>
    <dgm:pt modelId="{DC83E0CA-E9DE-4A09-B74D-1EB7AFCDAB9A}" type="pres">
      <dgm:prSet presAssocID="{37BFE5B7-19F0-4F2A-984E-466A158E0F89}" presName="Name0" presStyleCnt="0">
        <dgm:presLayoutVars>
          <dgm:dir/>
          <dgm:resizeHandles val="exact"/>
        </dgm:presLayoutVars>
      </dgm:prSet>
      <dgm:spPr/>
    </dgm:pt>
    <dgm:pt modelId="{58AE5126-4F8E-43D6-9547-98769FE3447D}" type="pres">
      <dgm:prSet presAssocID="{37BFE5B7-19F0-4F2A-984E-466A158E0F89}" presName="bkgdShp" presStyleLbl="alignAccFollowNode1" presStyleIdx="0" presStyleCnt="1"/>
      <dgm:spPr/>
    </dgm:pt>
    <dgm:pt modelId="{DAACFA9A-06AB-4942-98B0-E372A403B97B}" type="pres">
      <dgm:prSet presAssocID="{37BFE5B7-19F0-4F2A-984E-466A158E0F89}" presName="linComp" presStyleCnt="0"/>
      <dgm:spPr/>
    </dgm:pt>
    <dgm:pt modelId="{87A96927-593E-44F4-AB51-DC4E307F8BBD}" type="pres">
      <dgm:prSet presAssocID="{4682C1B7-4500-4DAA-80F5-0D7A1BEF4E06}" presName="compNode" presStyleCnt="0"/>
      <dgm:spPr/>
    </dgm:pt>
    <dgm:pt modelId="{9D527DC0-1FC4-48E9-81CA-273627E0AD98}" type="pres">
      <dgm:prSet presAssocID="{4682C1B7-4500-4DAA-80F5-0D7A1BEF4E06}" presName="node" presStyleLbl="node1" presStyleIdx="0" presStyleCnt="1" custScaleX="102469">
        <dgm:presLayoutVars>
          <dgm:bulletEnabled val="1"/>
        </dgm:presLayoutVars>
      </dgm:prSet>
      <dgm:spPr/>
    </dgm:pt>
    <dgm:pt modelId="{C758DB29-7F94-41DA-9B05-EBF5B39D3810}" type="pres">
      <dgm:prSet presAssocID="{4682C1B7-4500-4DAA-80F5-0D7A1BEF4E06}" presName="invisiNode" presStyleLbl="node1" presStyleIdx="0" presStyleCnt="1"/>
      <dgm:spPr/>
    </dgm:pt>
    <dgm:pt modelId="{7CE470AF-1932-45B4-B50B-537779168C6A}" type="pres">
      <dgm:prSet presAssocID="{4682C1B7-4500-4DAA-80F5-0D7A1BEF4E06}" presName="imagNode" presStyleLbl="fgImgPlace1" presStyleIdx="0" presStyleCnt="1" custScaleY="122635"/>
      <dgm:spPr>
        <a:blipFill rotWithShape="0">
          <a:blip xmlns:r="http://schemas.openxmlformats.org/officeDocument/2006/relationships" r:embed="rId1"/>
          <a:stretch>
            <a:fillRect/>
          </a:stretch>
        </a:blipFill>
      </dgm:spPr>
    </dgm:pt>
  </dgm:ptLst>
  <dgm:cxnLst>
    <dgm:cxn modelId="{472C0A15-3211-42CF-936B-2307228176B4}" srcId="{4682C1B7-4500-4DAA-80F5-0D7A1BEF4E06}" destId="{CFCB81FC-EFDF-46D2-B7CC-F7106FA0B638}" srcOrd="0" destOrd="0" parTransId="{6DA20777-EAE9-4398-A0B7-5B50702C8DA1}" sibTransId="{1D3629BF-E4DD-4375-A6DE-5E8FE2B855D0}"/>
    <dgm:cxn modelId="{FB07887A-0F15-4368-9FA8-4C708DF01786}" type="presOf" srcId="{4682C1B7-4500-4DAA-80F5-0D7A1BEF4E06}" destId="{9D527DC0-1FC4-48E9-81CA-273627E0AD98}" srcOrd="0" destOrd="0" presId="urn:microsoft.com/office/officeart/2005/8/layout/pList2#3"/>
    <dgm:cxn modelId="{CE264D91-33FB-4B17-A596-1EC958337638}" srcId="{4682C1B7-4500-4DAA-80F5-0D7A1BEF4E06}" destId="{2D4AAD82-1D47-474B-BD14-43C5D1BB13FD}" srcOrd="2" destOrd="0" parTransId="{CEDD05B0-05F1-4D5F-9EAA-5C5B64C03C3D}" sibTransId="{61FF5F9B-732A-4857-A6BD-9EAE5496DB81}"/>
    <dgm:cxn modelId="{AB1335A4-9E75-4BA7-A048-E0331DAEFF35}" type="presOf" srcId="{84A20183-FD53-454A-AF5C-524B37F7A3FB}" destId="{9D527DC0-1FC4-48E9-81CA-273627E0AD98}" srcOrd="0" destOrd="2" presId="urn:microsoft.com/office/officeart/2005/8/layout/pList2#3"/>
    <dgm:cxn modelId="{A648C1AB-7448-47A8-824E-93F52A062EC4}" type="presOf" srcId="{CFCB81FC-EFDF-46D2-B7CC-F7106FA0B638}" destId="{9D527DC0-1FC4-48E9-81CA-273627E0AD98}" srcOrd="0" destOrd="1" presId="urn:microsoft.com/office/officeart/2005/8/layout/pList2#3"/>
    <dgm:cxn modelId="{8666E1B3-0C06-48D7-8F2A-672AB966B993}" srcId="{4682C1B7-4500-4DAA-80F5-0D7A1BEF4E06}" destId="{84A20183-FD53-454A-AF5C-524B37F7A3FB}" srcOrd="1" destOrd="0" parTransId="{5B7B1652-8327-4840-AE88-78A1E40A2933}" sibTransId="{EDB6195C-3F7A-4E8B-8BFA-C6A1C80C2460}"/>
    <dgm:cxn modelId="{A1A8BDB8-57BA-4360-9903-A3802F5B710F}" type="presOf" srcId="{8BAE0EEB-AF49-44FD-8F34-C123C4C44435}" destId="{9D527DC0-1FC4-48E9-81CA-273627E0AD98}" srcOrd="0" destOrd="4" presId="urn:microsoft.com/office/officeart/2005/8/layout/pList2#3"/>
    <dgm:cxn modelId="{D1CD8DBA-DD27-4E99-8AAB-A7E5EF745FE4}" srcId="{37BFE5B7-19F0-4F2A-984E-466A158E0F89}" destId="{4682C1B7-4500-4DAA-80F5-0D7A1BEF4E06}" srcOrd="0" destOrd="0" parTransId="{2DA7C5DB-91E5-4F77-8818-09AF303CB885}" sibTransId="{07236A28-5120-40BA-9762-E406A0DEEFDC}"/>
    <dgm:cxn modelId="{9F55ACBE-2049-4747-8B06-5ABD928E599E}" srcId="{4682C1B7-4500-4DAA-80F5-0D7A1BEF4E06}" destId="{8BAE0EEB-AF49-44FD-8F34-C123C4C44435}" srcOrd="3" destOrd="0" parTransId="{4DC3DC6C-C51A-4FD7-BB9A-312F53531CB7}" sibTransId="{9F0C3F1A-E755-495B-A927-9677382E3D22}"/>
    <dgm:cxn modelId="{4D278AC6-01A1-43B0-8C77-44BDA4FAF24D}" type="presOf" srcId="{2D4AAD82-1D47-474B-BD14-43C5D1BB13FD}" destId="{9D527DC0-1FC4-48E9-81CA-273627E0AD98}" srcOrd="0" destOrd="3" presId="urn:microsoft.com/office/officeart/2005/8/layout/pList2#3"/>
    <dgm:cxn modelId="{85CBFFFC-794C-4F12-9400-C2F9F28F9EF7}" type="presOf" srcId="{37BFE5B7-19F0-4F2A-984E-466A158E0F89}" destId="{DC83E0CA-E9DE-4A09-B74D-1EB7AFCDAB9A}" srcOrd="0" destOrd="0" presId="urn:microsoft.com/office/officeart/2005/8/layout/pList2#3"/>
    <dgm:cxn modelId="{AAA0DD83-3AC5-4046-B08F-10E1DF1BFD32}" type="presParOf" srcId="{DC83E0CA-E9DE-4A09-B74D-1EB7AFCDAB9A}" destId="{58AE5126-4F8E-43D6-9547-98769FE3447D}" srcOrd="0" destOrd="0" presId="urn:microsoft.com/office/officeart/2005/8/layout/pList2#3"/>
    <dgm:cxn modelId="{F655E214-917C-4D04-9641-A80C28ACDAA6}" type="presParOf" srcId="{DC83E0CA-E9DE-4A09-B74D-1EB7AFCDAB9A}" destId="{DAACFA9A-06AB-4942-98B0-E372A403B97B}" srcOrd="1" destOrd="0" presId="urn:microsoft.com/office/officeart/2005/8/layout/pList2#3"/>
    <dgm:cxn modelId="{B88D99DF-AF95-4D4F-9E18-52F71BE4CC79}" type="presParOf" srcId="{DAACFA9A-06AB-4942-98B0-E372A403B97B}" destId="{87A96927-593E-44F4-AB51-DC4E307F8BBD}" srcOrd="0" destOrd="0" presId="urn:microsoft.com/office/officeart/2005/8/layout/pList2#3"/>
    <dgm:cxn modelId="{C5DF4A91-C331-43EC-9B44-03616FC20EE7}" type="presParOf" srcId="{87A96927-593E-44F4-AB51-DC4E307F8BBD}" destId="{9D527DC0-1FC4-48E9-81CA-273627E0AD98}" srcOrd="0" destOrd="0" presId="urn:microsoft.com/office/officeart/2005/8/layout/pList2#3"/>
    <dgm:cxn modelId="{A313859D-7687-4F0F-929D-207D5014B3D2}" type="presParOf" srcId="{87A96927-593E-44F4-AB51-DC4E307F8BBD}" destId="{C758DB29-7F94-41DA-9B05-EBF5B39D3810}" srcOrd="1" destOrd="0" presId="urn:microsoft.com/office/officeart/2005/8/layout/pList2#3"/>
    <dgm:cxn modelId="{75B8D8C7-55EA-4B18-8305-97DD4CAF5686}" type="presParOf" srcId="{87A96927-593E-44F4-AB51-DC4E307F8BBD}" destId="{7CE470AF-1932-45B4-B50B-537779168C6A}" srcOrd="2" destOrd="0" presId="urn:microsoft.com/office/officeart/2005/8/layout/pList2#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B991FE-9D89-4BB0-8A16-9361A97B1BDD}" type="doc">
      <dgm:prSet loTypeId="urn:microsoft.com/office/officeart/2005/8/layout/pList2#4" loCatId="list" qsTypeId="urn:microsoft.com/office/officeart/2005/8/quickstyle/simple1" qsCatId="simple" csTypeId="urn:microsoft.com/office/officeart/2005/8/colors/accent2_1" csCatId="accent2" phldr="1"/>
      <dgm:spPr/>
      <dgm:t>
        <a:bodyPr/>
        <a:lstStyle/>
        <a:p>
          <a:endParaRPr lang="es-ES"/>
        </a:p>
      </dgm:t>
    </dgm:pt>
    <dgm:pt modelId="{ECBEA292-3ADC-4502-B5BB-D772B4E38236}">
      <dgm:prSet/>
      <dgm:spPr/>
      <dgm:t>
        <a:bodyPr/>
        <a:lstStyle/>
        <a:p>
          <a:pPr rtl="0"/>
          <a:r>
            <a:rPr lang="en-GB" sz="2400" b="0" dirty="0"/>
            <a:t>Parte </a:t>
          </a:r>
          <a:r>
            <a:rPr lang="en-GB" sz="2400" b="0" dirty="0" err="1"/>
            <a:t>emocional</a:t>
          </a:r>
          <a:r>
            <a:rPr lang="en-GB" sz="2400" b="0" dirty="0"/>
            <a:t> de la </a:t>
          </a:r>
          <a:r>
            <a:rPr lang="en-GB" sz="2400" b="0" dirty="0" err="1"/>
            <a:t>personalidad</a:t>
          </a:r>
          <a:r>
            <a:rPr lang="en-GB" sz="2400" b="0" dirty="0"/>
            <a:t> (PE)</a:t>
          </a:r>
          <a:endParaRPr lang="es-ES" sz="2400" b="0" dirty="0"/>
        </a:p>
      </dgm:t>
    </dgm:pt>
    <dgm:pt modelId="{BD02A886-45AE-49F3-B547-B11F671C6963}" type="parTrans" cxnId="{6B71F9FF-BD15-4931-810A-7D34F6A08CEB}">
      <dgm:prSet/>
      <dgm:spPr/>
      <dgm:t>
        <a:bodyPr/>
        <a:lstStyle/>
        <a:p>
          <a:endParaRPr lang="es-ES"/>
        </a:p>
      </dgm:t>
    </dgm:pt>
    <dgm:pt modelId="{10FACD03-D686-4D03-99FA-8353BFBA5FEB}" type="sibTrans" cxnId="{6B71F9FF-BD15-4931-810A-7D34F6A08CEB}">
      <dgm:prSet/>
      <dgm:spPr/>
      <dgm:t>
        <a:bodyPr/>
        <a:lstStyle/>
        <a:p>
          <a:endParaRPr lang="es-ES"/>
        </a:p>
      </dgm:t>
    </dgm:pt>
    <dgm:pt modelId="{556F95EC-3E95-484F-9612-9032E1F5B277}">
      <dgm:prSet custT="1"/>
      <dgm:spPr/>
      <dgm:t>
        <a:bodyPr/>
        <a:lstStyle/>
        <a:p>
          <a:pPr rtl="0"/>
          <a:r>
            <a:rPr lang="en-GB" sz="2000" b="0" dirty="0" err="1"/>
            <a:t>Almacena</a:t>
          </a:r>
          <a:r>
            <a:rPr lang="en-GB" sz="2000" b="0" dirty="0"/>
            <a:t> y </a:t>
          </a:r>
          <a:r>
            <a:rPr lang="en-GB" sz="2000" b="0" dirty="0" err="1"/>
            <a:t>codifica</a:t>
          </a:r>
          <a:r>
            <a:rPr lang="en-GB" sz="2000" b="0" dirty="0"/>
            <a:t> el trauma</a:t>
          </a:r>
          <a:endParaRPr lang="es-ES" sz="2000" b="0" dirty="0"/>
        </a:p>
      </dgm:t>
    </dgm:pt>
    <dgm:pt modelId="{654AA57C-DBCD-4A60-AAB1-2988D4FC9A71}" type="parTrans" cxnId="{015EA7C8-1095-434E-A1FE-A90539D5E382}">
      <dgm:prSet/>
      <dgm:spPr/>
      <dgm:t>
        <a:bodyPr/>
        <a:lstStyle/>
        <a:p>
          <a:endParaRPr lang="es-ES"/>
        </a:p>
      </dgm:t>
    </dgm:pt>
    <dgm:pt modelId="{D31562BA-CC9A-4900-811B-3F85A9FD337F}" type="sibTrans" cxnId="{015EA7C8-1095-434E-A1FE-A90539D5E382}">
      <dgm:prSet/>
      <dgm:spPr/>
      <dgm:t>
        <a:bodyPr/>
        <a:lstStyle/>
        <a:p>
          <a:endParaRPr lang="es-ES"/>
        </a:p>
      </dgm:t>
    </dgm:pt>
    <dgm:pt modelId="{45E421BD-F320-4DE6-ADC3-E7A43CECDD9B}">
      <dgm:prSet custT="1"/>
      <dgm:spPr/>
      <dgm:t>
        <a:bodyPr/>
        <a:lstStyle/>
        <a:p>
          <a:pPr rtl="0"/>
          <a:r>
            <a:rPr lang="en-GB" sz="2000" b="0" dirty="0"/>
            <a:t>Revive el trauma con </a:t>
          </a:r>
          <a:r>
            <a:rPr lang="en-GB" sz="2000" b="0" dirty="0" err="1"/>
            <a:t>las</a:t>
          </a:r>
          <a:r>
            <a:rPr lang="en-GB" sz="2000" b="0" dirty="0"/>
            <a:t> </a:t>
          </a:r>
          <a:r>
            <a:rPr lang="en-GB" sz="2000" b="0" dirty="0" err="1"/>
            <a:t>emociones</a:t>
          </a:r>
          <a:r>
            <a:rPr lang="en-GB" sz="2000" b="0" dirty="0"/>
            <a:t> y los </a:t>
          </a:r>
          <a:r>
            <a:rPr lang="en-GB" sz="2000" b="0" dirty="0" err="1"/>
            <a:t>compontentes</a:t>
          </a:r>
          <a:r>
            <a:rPr lang="en-GB" sz="2000" b="0" dirty="0"/>
            <a:t> </a:t>
          </a:r>
          <a:r>
            <a:rPr lang="en-GB" sz="2000" b="0" dirty="0" err="1"/>
            <a:t>sensoriomotores</a:t>
          </a:r>
          <a:r>
            <a:rPr lang="en-GB" sz="2000" b="0" dirty="0"/>
            <a:t>, </a:t>
          </a:r>
          <a:r>
            <a:rPr lang="en-GB" sz="2000" b="0" dirty="0" err="1"/>
            <a:t>desorientado</a:t>
          </a:r>
          <a:r>
            <a:rPr lang="en-GB" sz="2000" b="0" dirty="0"/>
            <a:t> en </a:t>
          </a:r>
          <a:r>
            <a:rPr lang="en-GB" sz="2000" b="0" dirty="0" err="1"/>
            <a:t>tiempo</a:t>
          </a:r>
          <a:r>
            <a:rPr lang="en-GB" sz="2000" b="0" dirty="0"/>
            <a:t>, </a:t>
          </a:r>
          <a:r>
            <a:rPr lang="en-GB" sz="2000" b="0" dirty="0" err="1"/>
            <a:t>situación</a:t>
          </a:r>
          <a:r>
            <a:rPr lang="en-GB" sz="2000" b="0" dirty="0"/>
            <a:t> e </a:t>
          </a:r>
          <a:r>
            <a:rPr lang="en-GB" sz="2000" b="0" dirty="0" err="1"/>
            <a:t>identidad</a:t>
          </a:r>
          <a:endParaRPr lang="es-ES" sz="2000" b="0" dirty="0"/>
        </a:p>
      </dgm:t>
    </dgm:pt>
    <dgm:pt modelId="{E7EA5578-2165-4739-A6DE-637F4E42C973}" type="parTrans" cxnId="{FFFCC999-467D-4B25-ABE4-575AC14D3148}">
      <dgm:prSet/>
      <dgm:spPr/>
      <dgm:t>
        <a:bodyPr/>
        <a:lstStyle/>
        <a:p>
          <a:endParaRPr lang="es-ES"/>
        </a:p>
      </dgm:t>
    </dgm:pt>
    <dgm:pt modelId="{F9EA40E7-E389-4F1A-B004-635372012F1F}" type="sibTrans" cxnId="{FFFCC999-467D-4B25-ABE4-575AC14D3148}">
      <dgm:prSet/>
      <dgm:spPr/>
      <dgm:t>
        <a:bodyPr/>
        <a:lstStyle/>
        <a:p>
          <a:endParaRPr lang="es-ES"/>
        </a:p>
      </dgm:t>
    </dgm:pt>
    <dgm:pt modelId="{91639ED1-1E79-4CEA-B88C-036C79DF8D19}" type="pres">
      <dgm:prSet presAssocID="{80B991FE-9D89-4BB0-8A16-9361A97B1BDD}" presName="Name0" presStyleCnt="0">
        <dgm:presLayoutVars>
          <dgm:dir/>
          <dgm:resizeHandles val="exact"/>
        </dgm:presLayoutVars>
      </dgm:prSet>
      <dgm:spPr/>
    </dgm:pt>
    <dgm:pt modelId="{2E70328F-94B6-45F0-944D-3B380DBBD400}" type="pres">
      <dgm:prSet presAssocID="{80B991FE-9D89-4BB0-8A16-9361A97B1BDD}" presName="bkgdShp" presStyleLbl="alignAccFollowNode1" presStyleIdx="0" presStyleCnt="1"/>
      <dgm:spPr/>
    </dgm:pt>
    <dgm:pt modelId="{E9C40D92-AF6D-48CD-8C9E-640270A81048}" type="pres">
      <dgm:prSet presAssocID="{80B991FE-9D89-4BB0-8A16-9361A97B1BDD}" presName="linComp" presStyleCnt="0"/>
      <dgm:spPr/>
    </dgm:pt>
    <dgm:pt modelId="{F772588F-C885-487C-B368-B699D84F2A6F}" type="pres">
      <dgm:prSet presAssocID="{ECBEA292-3ADC-4502-B5BB-D772B4E38236}" presName="compNode" presStyleCnt="0"/>
      <dgm:spPr/>
    </dgm:pt>
    <dgm:pt modelId="{5F2C9B43-2240-4D7D-9001-5ECEB952B701}" type="pres">
      <dgm:prSet presAssocID="{ECBEA292-3ADC-4502-B5BB-D772B4E38236}" presName="node" presStyleLbl="node1" presStyleIdx="0" presStyleCnt="1" custScaleX="102391">
        <dgm:presLayoutVars>
          <dgm:bulletEnabled val="1"/>
        </dgm:presLayoutVars>
      </dgm:prSet>
      <dgm:spPr/>
    </dgm:pt>
    <dgm:pt modelId="{7F68C27D-D333-4E19-94F0-F46B160E51D7}" type="pres">
      <dgm:prSet presAssocID="{ECBEA292-3ADC-4502-B5BB-D772B4E38236}" presName="invisiNode" presStyleLbl="node1" presStyleIdx="0" presStyleCnt="1"/>
      <dgm:spPr/>
    </dgm:pt>
    <dgm:pt modelId="{692A8DAD-B30F-49DF-AB76-E143B738DDB0}" type="pres">
      <dgm:prSet presAssocID="{ECBEA292-3ADC-4502-B5BB-D772B4E38236}" presName="imagNode" presStyleLbl="fgImgPlace1" presStyleIdx="0" presStyleCnt="1" custScaleX="105303" custScaleY="119624" custLinFactNeighborX="925" custLinFactNeighborY="-289"/>
      <dgm:spPr>
        <a:blipFill rotWithShape="0">
          <a:blip xmlns:r="http://schemas.openxmlformats.org/officeDocument/2006/relationships" r:embed="rId1"/>
          <a:stretch>
            <a:fillRect/>
          </a:stretch>
        </a:blipFill>
      </dgm:spPr>
    </dgm:pt>
  </dgm:ptLst>
  <dgm:cxnLst>
    <dgm:cxn modelId="{508C5143-739A-4900-818C-D149635F1602}" type="presOf" srcId="{45E421BD-F320-4DE6-ADC3-E7A43CECDD9B}" destId="{5F2C9B43-2240-4D7D-9001-5ECEB952B701}" srcOrd="0" destOrd="2" presId="urn:microsoft.com/office/officeart/2005/8/layout/pList2#4"/>
    <dgm:cxn modelId="{D6AB396E-1471-418F-8B25-4983BE05A965}" type="presOf" srcId="{80B991FE-9D89-4BB0-8A16-9361A97B1BDD}" destId="{91639ED1-1E79-4CEA-B88C-036C79DF8D19}" srcOrd="0" destOrd="0" presId="urn:microsoft.com/office/officeart/2005/8/layout/pList2#4"/>
    <dgm:cxn modelId="{74083A77-CE68-4CDF-BDC9-A156589ACAA5}" type="presOf" srcId="{556F95EC-3E95-484F-9612-9032E1F5B277}" destId="{5F2C9B43-2240-4D7D-9001-5ECEB952B701}" srcOrd="0" destOrd="1" presId="urn:microsoft.com/office/officeart/2005/8/layout/pList2#4"/>
    <dgm:cxn modelId="{5619C859-AB93-4928-8523-CDADCBDA6518}" type="presOf" srcId="{ECBEA292-3ADC-4502-B5BB-D772B4E38236}" destId="{5F2C9B43-2240-4D7D-9001-5ECEB952B701}" srcOrd="0" destOrd="0" presId="urn:microsoft.com/office/officeart/2005/8/layout/pList2#4"/>
    <dgm:cxn modelId="{FFFCC999-467D-4B25-ABE4-575AC14D3148}" srcId="{ECBEA292-3ADC-4502-B5BB-D772B4E38236}" destId="{45E421BD-F320-4DE6-ADC3-E7A43CECDD9B}" srcOrd="1" destOrd="0" parTransId="{E7EA5578-2165-4739-A6DE-637F4E42C973}" sibTransId="{F9EA40E7-E389-4F1A-B004-635372012F1F}"/>
    <dgm:cxn modelId="{015EA7C8-1095-434E-A1FE-A90539D5E382}" srcId="{ECBEA292-3ADC-4502-B5BB-D772B4E38236}" destId="{556F95EC-3E95-484F-9612-9032E1F5B277}" srcOrd="0" destOrd="0" parTransId="{654AA57C-DBCD-4A60-AAB1-2988D4FC9A71}" sibTransId="{D31562BA-CC9A-4900-811B-3F85A9FD337F}"/>
    <dgm:cxn modelId="{6B71F9FF-BD15-4931-810A-7D34F6A08CEB}" srcId="{80B991FE-9D89-4BB0-8A16-9361A97B1BDD}" destId="{ECBEA292-3ADC-4502-B5BB-D772B4E38236}" srcOrd="0" destOrd="0" parTransId="{BD02A886-45AE-49F3-B547-B11F671C6963}" sibTransId="{10FACD03-D686-4D03-99FA-8353BFBA5FEB}"/>
    <dgm:cxn modelId="{C2A5ABDD-FF72-4F0D-BE0A-6EE41B7CCD20}" type="presParOf" srcId="{91639ED1-1E79-4CEA-B88C-036C79DF8D19}" destId="{2E70328F-94B6-45F0-944D-3B380DBBD400}" srcOrd="0" destOrd="0" presId="urn:microsoft.com/office/officeart/2005/8/layout/pList2#4"/>
    <dgm:cxn modelId="{07111367-4FB1-4727-A715-E70E4F03908A}" type="presParOf" srcId="{91639ED1-1E79-4CEA-B88C-036C79DF8D19}" destId="{E9C40D92-AF6D-48CD-8C9E-640270A81048}" srcOrd="1" destOrd="0" presId="urn:microsoft.com/office/officeart/2005/8/layout/pList2#4"/>
    <dgm:cxn modelId="{0DF69C84-3ECC-4B53-95AC-8BAC646172D5}" type="presParOf" srcId="{E9C40D92-AF6D-48CD-8C9E-640270A81048}" destId="{F772588F-C885-487C-B368-B699D84F2A6F}" srcOrd="0" destOrd="0" presId="urn:microsoft.com/office/officeart/2005/8/layout/pList2#4"/>
    <dgm:cxn modelId="{BF522C14-8A0C-44C7-BC5D-1CF4B671A826}" type="presParOf" srcId="{F772588F-C885-487C-B368-B699D84F2A6F}" destId="{5F2C9B43-2240-4D7D-9001-5ECEB952B701}" srcOrd="0" destOrd="0" presId="urn:microsoft.com/office/officeart/2005/8/layout/pList2#4"/>
    <dgm:cxn modelId="{5709B377-5371-4845-A9E8-85FE92A15BB9}" type="presParOf" srcId="{F772588F-C885-487C-B368-B699D84F2A6F}" destId="{7F68C27D-D333-4E19-94F0-F46B160E51D7}" srcOrd="1" destOrd="0" presId="urn:microsoft.com/office/officeart/2005/8/layout/pList2#4"/>
    <dgm:cxn modelId="{B99334E9-631D-4113-A725-EA98D36FCDFE}" type="presParOf" srcId="{F772588F-C885-487C-B368-B699D84F2A6F}" destId="{692A8DAD-B30F-49DF-AB76-E143B738DDB0}" srcOrd="2" destOrd="0" presId="urn:microsoft.com/office/officeart/2005/8/layout/pList2#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2E54B-CFD2-44E4-AE17-93ABC65B1E35}" type="doc">
      <dgm:prSet loTypeId="urn:microsoft.com/office/officeart/2005/8/layout/list1" loCatId="list" qsTypeId="urn:microsoft.com/office/officeart/2005/8/quickstyle/simple5" qsCatId="simple" csTypeId="urn:microsoft.com/office/officeart/2005/8/colors/accent6_2" csCatId="accent6" phldr="1"/>
      <dgm:spPr/>
      <dgm:t>
        <a:bodyPr/>
        <a:lstStyle/>
        <a:p>
          <a:endParaRPr lang="es-ES"/>
        </a:p>
      </dgm:t>
    </dgm:pt>
    <dgm:pt modelId="{9BBE8169-4235-4629-9545-92E55B12240F}">
      <dgm:prSet phldrT="[Texto]"/>
      <dgm:spPr/>
      <dgm:t>
        <a:bodyPr/>
        <a:lstStyle/>
        <a:p>
          <a:r>
            <a:rPr lang="es-ES" b="0"/>
            <a:t>Cognición</a:t>
          </a:r>
        </a:p>
      </dgm:t>
    </dgm:pt>
    <dgm:pt modelId="{DDAD7479-E5B1-4F34-B960-1189A3783A1D}" type="parTrans" cxnId="{85B9BF92-35DB-4E9F-9661-C8C071C9CC2F}">
      <dgm:prSet/>
      <dgm:spPr/>
      <dgm:t>
        <a:bodyPr/>
        <a:lstStyle/>
        <a:p>
          <a:endParaRPr lang="es-ES" sz="3200" b="0"/>
        </a:p>
      </dgm:t>
    </dgm:pt>
    <dgm:pt modelId="{D5C4775B-D739-4B16-B076-2188A583F76D}" type="sibTrans" cxnId="{85B9BF92-35DB-4E9F-9661-C8C071C9CC2F}">
      <dgm:prSet/>
      <dgm:spPr/>
      <dgm:t>
        <a:bodyPr/>
        <a:lstStyle/>
        <a:p>
          <a:endParaRPr lang="es-ES" b="0"/>
        </a:p>
      </dgm:t>
    </dgm:pt>
    <dgm:pt modelId="{D33678B9-B76D-4A97-9736-124CEAFFACB2}">
      <dgm:prSet phldrT="[Texto]"/>
      <dgm:spPr/>
      <dgm:t>
        <a:bodyPr/>
        <a:lstStyle/>
        <a:p>
          <a:r>
            <a:rPr lang="es-ES" b="0"/>
            <a:t>Emoción</a:t>
          </a:r>
        </a:p>
      </dgm:t>
    </dgm:pt>
    <dgm:pt modelId="{4677C905-6BA3-4A32-A518-2ED68E7A05FA}" type="parTrans" cxnId="{47C72E2A-E39B-48D9-AD40-BCFE9F1F7762}">
      <dgm:prSet/>
      <dgm:spPr/>
      <dgm:t>
        <a:bodyPr/>
        <a:lstStyle/>
        <a:p>
          <a:endParaRPr lang="es-ES" sz="3200" b="0"/>
        </a:p>
      </dgm:t>
    </dgm:pt>
    <dgm:pt modelId="{B08BFFD2-04FC-4099-A843-5BE5D7F2BC2D}" type="sibTrans" cxnId="{47C72E2A-E39B-48D9-AD40-BCFE9F1F7762}">
      <dgm:prSet/>
      <dgm:spPr/>
      <dgm:t>
        <a:bodyPr/>
        <a:lstStyle/>
        <a:p>
          <a:endParaRPr lang="es-ES" b="0"/>
        </a:p>
      </dgm:t>
    </dgm:pt>
    <dgm:pt modelId="{4BC0D52E-5003-4F60-A8E3-2BCE9583D48F}">
      <dgm:prSet phldrT="[Texto]"/>
      <dgm:spPr/>
      <dgm:t>
        <a:bodyPr/>
        <a:lstStyle/>
        <a:p>
          <a:r>
            <a:rPr lang="es-ES" b="0"/>
            <a:t>Sensación física</a:t>
          </a:r>
        </a:p>
      </dgm:t>
    </dgm:pt>
    <dgm:pt modelId="{CDB11C52-60E1-4B85-BE35-36889D09C259}" type="parTrans" cxnId="{BC6B3A17-196D-4207-BDC7-553D76CCB7D4}">
      <dgm:prSet/>
      <dgm:spPr/>
      <dgm:t>
        <a:bodyPr/>
        <a:lstStyle/>
        <a:p>
          <a:endParaRPr lang="es-ES" sz="3200" b="0"/>
        </a:p>
      </dgm:t>
    </dgm:pt>
    <dgm:pt modelId="{2D911919-B623-4F0E-A270-817D1A14B247}" type="sibTrans" cxnId="{BC6B3A17-196D-4207-BDC7-553D76CCB7D4}">
      <dgm:prSet/>
      <dgm:spPr/>
      <dgm:t>
        <a:bodyPr/>
        <a:lstStyle/>
        <a:p>
          <a:endParaRPr lang="es-ES" b="0"/>
        </a:p>
      </dgm:t>
    </dgm:pt>
    <dgm:pt modelId="{2DEB5B54-C605-49C5-8E88-B188749C0C83}">
      <dgm:prSet/>
      <dgm:spPr/>
      <dgm:t>
        <a:bodyPr/>
        <a:lstStyle/>
        <a:p>
          <a:r>
            <a:rPr lang="es-ES" b="0"/>
            <a:t>Percepción</a:t>
          </a:r>
        </a:p>
      </dgm:t>
    </dgm:pt>
    <dgm:pt modelId="{4611ADC3-37E8-46AC-9C24-271AA55DFADA}" type="parTrans" cxnId="{50C4C60D-BEA2-44A7-8FFF-98D9AF7B4A01}">
      <dgm:prSet/>
      <dgm:spPr/>
      <dgm:t>
        <a:bodyPr/>
        <a:lstStyle/>
        <a:p>
          <a:endParaRPr lang="es-ES" sz="3200" b="0"/>
        </a:p>
      </dgm:t>
    </dgm:pt>
    <dgm:pt modelId="{61CFB382-658D-4661-841A-A7A5BA6BF12F}" type="sibTrans" cxnId="{50C4C60D-BEA2-44A7-8FFF-98D9AF7B4A01}">
      <dgm:prSet/>
      <dgm:spPr/>
      <dgm:t>
        <a:bodyPr/>
        <a:lstStyle/>
        <a:p>
          <a:endParaRPr lang="es-ES" b="0"/>
        </a:p>
      </dgm:t>
    </dgm:pt>
    <dgm:pt modelId="{6762C5F6-A754-43AE-AEFD-67AB32FC2BAB}">
      <dgm:prSet/>
      <dgm:spPr/>
      <dgm:t>
        <a:bodyPr/>
        <a:lstStyle/>
        <a:p>
          <a:r>
            <a:rPr lang="es-ES" b="0"/>
            <a:t>Acción</a:t>
          </a:r>
        </a:p>
      </dgm:t>
    </dgm:pt>
    <dgm:pt modelId="{BD660AC6-7DF6-427C-9B97-044994B454FD}" type="parTrans" cxnId="{8FC9591C-7778-44A8-B3BA-1A1986314975}">
      <dgm:prSet/>
      <dgm:spPr/>
      <dgm:t>
        <a:bodyPr/>
        <a:lstStyle/>
        <a:p>
          <a:endParaRPr lang="es-ES" sz="3200" b="0"/>
        </a:p>
      </dgm:t>
    </dgm:pt>
    <dgm:pt modelId="{D693DF3C-282B-4592-A36F-74945547D43F}" type="sibTrans" cxnId="{8FC9591C-7778-44A8-B3BA-1A1986314975}">
      <dgm:prSet/>
      <dgm:spPr/>
      <dgm:t>
        <a:bodyPr/>
        <a:lstStyle/>
        <a:p>
          <a:endParaRPr lang="es-ES" b="0"/>
        </a:p>
      </dgm:t>
    </dgm:pt>
    <dgm:pt modelId="{96D01D9A-DE7F-47BA-9DA6-D609BEAA5FEB}" type="pres">
      <dgm:prSet presAssocID="{4F22E54B-CFD2-44E4-AE17-93ABC65B1E35}" presName="linear" presStyleCnt="0">
        <dgm:presLayoutVars>
          <dgm:dir/>
          <dgm:animLvl val="lvl"/>
          <dgm:resizeHandles val="exact"/>
        </dgm:presLayoutVars>
      </dgm:prSet>
      <dgm:spPr/>
    </dgm:pt>
    <dgm:pt modelId="{D2625C10-FF26-4025-AEA4-0D8AEE98CF46}" type="pres">
      <dgm:prSet presAssocID="{2DEB5B54-C605-49C5-8E88-B188749C0C83}" presName="parentLin" presStyleCnt="0"/>
      <dgm:spPr/>
    </dgm:pt>
    <dgm:pt modelId="{BC187044-75B3-4CB9-83D7-E67E27660758}" type="pres">
      <dgm:prSet presAssocID="{2DEB5B54-C605-49C5-8E88-B188749C0C83}" presName="parentLeftMargin" presStyleLbl="node1" presStyleIdx="0" presStyleCnt="5"/>
      <dgm:spPr/>
    </dgm:pt>
    <dgm:pt modelId="{2C953CC9-313E-4045-A597-67091ACA6D92}" type="pres">
      <dgm:prSet presAssocID="{2DEB5B54-C605-49C5-8E88-B188749C0C83}" presName="parentText" presStyleLbl="node1" presStyleIdx="0" presStyleCnt="5">
        <dgm:presLayoutVars>
          <dgm:chMax val="0"/>
          <dgm:bulletEnabled val="1"/>
        </dgm:presLayoutVars>
      </dgm:prSet>
      <dgm:spPr/>
    </dgm:pt>
    <dgm:pt modelId="{114E3FB2-498A-4729-844D-D60E43B36449}" type="pres">
      <dgm:prSet presAssocID="{2DEB5B54-C605-49C5-8E88-B188749C0C83}" presName="negativeSpace" presStyleCnt="0"/>
      <dgm:spPr/>
    </dgm:pt>
    <dgm:pt modelId="{8D4A58F0-4047-4543-8F2D-E90AC3ACD5D7}" type="pres">
      <dgm:prSet presAssocID="{2DEB5B54-C605-49C5-8E88-B188749C0C83}" presName="childText" presStyleLbl="conFgAcc1" presStyleIdx="0" presStyleCnt="5">
        <dgm:presLayoutVars>
          <dgm:bulletEnabled val="1"/>
        </dgm:presLayoutVars>
      </dgm:prSet>
      <dgm:spPr/>
    </dgm:pt>
    <dgm:pt modelId="{E6AE348A-2ECD-41B3-8E27-59CC27B3D9EB}" type="pres">
      <dgm:prSet presAssocID="{61CFB382-658D-4661-841A-A7A5BA6BF12F}" presName="spaceBetweenRectangles" presStyleCnt="0"/>
      <dgm:spPr/>
    </dgm:pt>
    <dgm:pt modelId="{948F2229-4A59-4884-B136-715A9B8796D0}" type="pres">
      <dgm:prSet presAssocID="{9BBE8169-4235-4629-9545-92E55B12240F}" presName="parentLin" presStyleCnt="0"/>
      <dgm:spPr/>
    </dgm:pt>
    <dgm:pt modelId="{9709F4B4-B7A4-4199-A90A-3C39FE5E2EF5}" type="pres">
      <dgm:prSet presAssocID="{9BBE8169-4235-4629-9545-92E55B12240F}" presName="parentLeftMargin" presStyleLbl="node1" presStyleIdx="0" presStyleCnt="5"/>
      <dgm:spPr/>
    </dgm:pt>
    <dgm:pt modelId="{10BBC425-94C6-45DF-84DA-1448AE235DBA}" type="pres">
      <dgm:prSet presAssocID="{9BBE8169-4235-4629-9545-92E55B12240F}" presName="parentText" presStyleLbl="node1" presStyleIdx="1" presStyleCnt="5">
        <dgm:presLayoutVars>
          <dgm:chMax val="0"/>
          <dgm:bulletEnabled val="1"/>
        </dgm:presLayoutVars>
      </dgm:prSet>
      <dgm:spPr/>
    </dgm:pt>
    <dgm:pt modelId="{4F25C9AB-173D-488F-8B80-5E35E00870A6}" type="pres">
      <dgm:prSet presAssocID="{9BBE8169-4235-4629-9545-92E55B12240F}" presName="negativeSpace" presStyleCnt="0"/>
      <dgm:spPr/>
    </dgm:pt>
    <dgm:pt modelId="{931F2099-A255-4589-A3B3-BBA104AE1BD1}" type="pres">
      <dgm:prSet presAssocID="{9BBE8169-4235-4629-9545-92E55B12240F}" presName="childText" presStyleLbl="conFgAcc1" presStyleIdx="1" presStyleCnt="5">
        <dgm:presLayoutVars>
          <dgm:bulletEnabled val="1"/>
        </dgm:presLayoutVars>
      </dgm:prSet>
      <dgm:spPr/>
    </dgm:pt>
    <dgm:pt modelId="{66F8DD93-E232-4612-8D68-8C86377F18E2}" type="pres">
      <dgm:prSet presAssocID="{D5C4775B-D739-4B16-B076-2188A583F76D}" presName="spaceBetweenRectangles" presStyleCnt="0"/>
      <dgm:spPr/>
    </dgm:pt>
    <dgm:pt modelId="{68AFB307-0CB8-48A3-9552-0C7CF0E5AA99}" type="pres">
      <dgm:prSet presAssocID="{D33678B9-B76D-4A97-9736-124CEAFFACB2}" presName="parentLin" presStyleCnt="0"/>
      <dgm:spPr/>
    </dgm:pt>
    <dgm:pt modelId="{F82C6FBA-E9C2-427A-A249-BB9A1C298EF4}" type="pres">
      <dgm:prSet presAssocID="{D33678B9-B76D-4A97-9736-124CEAFFACB2}" presName="parentLeftMargin" presStyleLbl="node1" presStyleIdx="1" presStyleCnt="5"/>
      <dgm:spPr/>
    </dgm:pt>
    <dgm:pt modelId="{29C4AA1E-5DEE-481E-8CE0-CE267A3BB8B6}" type="pres">
      <dgm:prSet presAssocID="{D33678B9-B76D-4A97-9736-124CEAFFACB2}" presName="parentText" presStyleLbl="node1" presStyleIdx="2" presStyleCnt="5">
        <dgm:presLayoutVars>
          <dgm:chMax val="0"/>
          <dgm:bulletEnabled val="1"/>
        </dgm:presLayoutVars>
      </dgm:prSet>
      <dgm:spPr/>
    </dgm:pt>
    <dgm:pt modelId="{5056BCC9-7709-4A66-9DBB-21EA849C00F1}" type="pres">
      <dgm:prSet presAssocID="{D33678B9-B76D-4A97-9736-124CEAFFACB2}" presName="negativeSpace" presStyleCnt="0"/>
      <dgm:spPr/>
    </dgm:pt>
    <dgm:pt modelId="{24E0B4DB-D3F0-4626-B04E-F29BC6646E39}" type="pres">
      <dgm:prSet presAssocID="{D33678B9-B76D-4A97-9736-124CEAFFACB2}" presName="childText" presStyleLbl="conFgAcc1" presStyleIdx="2" presStyleCnt="5">
        <dgm:presLayoutVars>
          <dgm:bulletEnabled val="1"/>
        </dgm:presLayoutVars>
      </dgm:prSet>
      <dgm:spPr/>
    </dgm:pt>
    <dgm:pt modelId="{77E6A096-BD2D-42D6-838D-E662735E2121}" type="pres">
      <dgm:prSet presAssocID="{B08BFFD2-04FC-4099-A843-5BE5D7F2BC2D}" presName="spaceBetweenRectangles" presStyleCnt="0"/>
      <dgm:spPr/>
    </dgm:pt>
    <dgm:pt modelId="{3E310F03-7DC2-43F8-BB07-7EA2D86A118F}" type="pres">
      <dgm:prSet presAssocID="{4BC0D52E-5003-4F60-A8E3-2BCE9583D48F}" presName="parentLin" presStyleCnt="0"/>
      <dgm:spPr/>
    </dgm:pt>
    <dgm:pt modelId="{05BA0BCD-60E6-462A-8770-D781A0BC349D}" type="pres">
      <dgm:prSet presAssocID="{4BC0D52E-5003-4F60-A8E3-2BCE9583D48F}" presName="parentLeftMargin" presStyleLbl="node1" presStyleIdx="2" presStyleCnt="5"/>
      <dgm:spPr/>
    </dgm:pt>
    <dgm:pt modelId="{3A4620FF-0F59-4DDB-B3C1-A2165423CB08}" type="pres">
      <dgm:prSet presAssocID="{4BC0D52E-5003-4F60-A8E3-2BCE9583D48F}" presName="parentText" presStyleLbl="node1" presStyleIdx="3" presStyleCnt="5">
        <dgm:presLayoutVars>
          <dgm:chMax val="0"/>
          <dgm:bulletEnabled val="1"/>
        </dgm:presLayoutVars>
      </dgm:prSet>
      <dgm:spPr/>
    </dgm:pt>
    <dgm:pt modelId="{F35F4635-8538-4BC6-B3CF-26A9F110A163}" type="pres">
      <dgm:prSet presAssocID="{4BC0D52E-5003-4F60-A8E3-2BCE9583D48F}" presName="negativeSpace" presStyleCnt="0"/>
      <dgm:spPr/>
    </dgm:pt>
    <dgm:pt modelId="{1950AB71-831D-465E-9D48-67876B3E8E67}" type="pres">
      <dgm:prSet presAssocID="{4BC0D52E-5003-4F60-A8E3-2BCE9583D48F}" presName="childText" presStyleLbl="conFgAcc1" presStyleIdx="3" presStyleCnt="5">
        <dgm:presLayoutVars>
          <dgm:bulletEnabled val="1"/>
        </dgm:presLayoutVars>
      </dgm:prSet>
      <dgm:spPr/>
    </dgm:pt>
    <dgm:pt modelId="{EE71C558-66BD-47BF-B068-DC98FC7DC1AF}" type="pres">
      <dgm:prSet presAssocID="{2D911919-B623-4F0E-A270-817D1A14B247}" presName="spaceBetweenRectangles" presStyleCnt="0"/>
      <dgm:spPr/>
    </dgm:pt>
    <dgm:pt modelId="{29FC9FAF-DDA7-412D-A55F-6D4721ECA346}" type="pres">
      <dgm:prSet presAssocID="{6762C5F6-A754-43AE-AEFD-67AB32FC2BAB}" presName="parentLin" presStyleCnt="0"/>
      <dgm:spPr/>
    </dgm:pt>
    <dgm:pt modelId="{F2A74EC8-E67A-4361-B445-C1FC3FB6EDC8}" type="pres">
      <dgm:prSet presAssocID="{6762C5F6-A754-43AE-AEFD-67AB32FC2BAB}" presName="parentLeftMargin" presStyleLbl="node1" presStyleIdx="3" presStyleCnt="5"/>
      <dgm:spPr/>
    </dgm:pt>
    <dgm:pt modelId="{17EE0E82-743E-4D29-A37C-C4ABA46A584C}" type="pres">
      <dgm:prSet presAssocID="{6762C5F6-A754-43AE-AEFD-67AB32FC2BAB}" presName="parentText" presStyleLbl="node1" presStyleIdx="4" presStyleCnt="5">
        <dgm:presLayoutVars>
          <dgm:chMax val="0"/>
          <dgm:bulletEnabled val="1"/>
        </dgm:presLayoutVars>
      </dgm:prSet>
      <dgm:spPr/>
    </dgm:pt>
    <dgm:pt modelId="{BAFEAF93-D898-431D-BED8-A5D4D5763FC1}" type="pres">
      <dgm:prSet presAssocID="{6762C5F6-A754-43AE-AEFD-67AB32FC2BAB}" presName="negativeSpace" presStyleCnt="0"/>
      <dgm:spPr/>
    </dgm:pt>
    <dgm:pt modelId="{4362655B-F7EF-4070-B5E3-4B9DA8A0834C}" type="pres">
      <dgm:prSet presAssocID="{6762C5F6-A754-43AE-AEFD-67AB32FC2BAB}" presName="childText" presStyleLbl="conFgAcc1" presStyleIdx="4" presStyleCnt="5">
        <dgm:presLayoutVars>
          <dgm:bulletEnabled val="1"/>
        </dgm:presLayoutVars>
      </dgm:prSet>
      <dgm:spPr/>
    </dgm:pt>
  </dgm:ptLst>
  <dgm:cxnLst>
    <dgm:cxn modelId="{50C4C60D-BEA2-44A7-8FFF-98D9AF7B4A01}" srcId="{4F22E54B-CFD2-44E4-AE17-93ABC65B1E35}" destId="{2DEB5B54-C605-49C5-8E88-B188749C0C83}" srcOrd="0" destOrd="0" parTransId="{4611ADC3-37E8-46AC-9C24-271AA55DFADA}" sibTransId="{61CFB382-658D-4661-841A-A7A5BA6BF12F}"/>
    <dgm:cxn modelId="{6B6A520E-AB5C-48AF-BA03-B029B66473BB}" type="presOf" srcId="{4BC0D52E-5003-4F60-A8E3-2BCE9583D48F}" destId="{05BA0BCD-60E6-462A-8770-D781A0BC349D}" srcOrd="0" destOrd="0" presId="urn:microsoft.com/office/officeart/2005/8/layout/list1"/>
    <dgm:cxn modelId="{BC6B3A17-196D-4207-BDC7-553D76CCB7D4}" srcId="{4F22E54B-CFD2-44E4-AE17-93ABC65B1E35}" destId="{4BC0D52E-5003-4F60-A8E3-2BCE9583D48F}" srcOrd="3" destOrd="0" parTransId="{CDB11C52-60E1-4B85-BE35-36889D09C259}" sibTransId="{2D911919-B623-4F0E-A270-817D1A14B247}"/>
    <dgm:cxn modelId="{8FC9591C-7778-44A8-B3BA-1A1986314975}" srcId="{4F22E54B-CFD2-44E4-AE17-93ABC65B1E35}" destId="{6762C5F6-A754-43AE-AEFD-67AB32FC2BAB}" srcOrd="4" destOrd="0" parTransId="{BD660AC6-7DF6-427C-9B97-044994B454FD}" sibTransId="{D693DF3C-282B-4592-A36F-74945547D43F}"/>
    <dgm:cxn modelId="{47C72E2A-E39B-48D9-AD40-BCFE9F1F7762}" srcId="{4F22E54B-CFD2-44E4-AE17-93ABC65B1E35}" destId="{D33678B9-B76D-4A97-9736-124CEAFFACB2}" srcOrd="2" destOrd="0" parTransId="{4677C905-6BA3-4A32-A518-2ED68E7A05FA}" sibTransId="{B08BFFD2-04FC-4099-A843-5BE5D7F2BC2D}"/>
    <dgm:cxn modelId="{878F8B2D-123B-40C7-908D-642D9BAA73A8}" type="presOf" srcId="{4F22E54B-CFD2-44E4-AE17-93ABC65B1E35}" destId="{96D01D9A-DE7F-47BA-9DA6-D609BEAA5FEB}" srcOrd="0" destOrd="0" presId="urn:microsoft.com/office/officeart/2005/8/layout/list1"/>
    <dgm:cxn modelId="{82BFCA34-C967-4E01-9CA9-5D8B9E0B4992}" type="presOf" srcId="{2DEB5B54-C605-49C5-8E88-B188749C0C83}" destId="{BC187044-75B3-4CB9-83D7-E67E27660758}" srcOrd="0" destOrd="0" presId="urn:microsoft.com/office/officeart/2005/8/layout/list1"/>
    <dgm:cxn modelId="{13D09E61-016A-4CB9-8EED-6A69AC9D2C97}" type="presOf" srcId="{6762C5F6-A754-43AE-AEFD-67AB32FC2BAB}" destId="{17EE0E82-743E-4D29-A37C-C4ABA46A584C}" srcOrd="1" destOrd="0" presId="urn:microsoft.com/office/officeart/2005/8/layout/list1"/>
    <dgm:cxn modelId="{50687F42-83A6-4515-AD84-C54805CC3EF2}" type="presOf" srcId="{4BC0D52E-5003-4F60-A8E3-2BCE9583D48F}" destId="{3A4620FF-0F59-4DDB-B3C1-A2165423CB08}" srcOrd="1" destOrd="0" presId="urn:microsoft.com/office/officeart/2005/8/layout/list1"/>
    <dgm:cxn modelId="{698D326F-47FC-4AB3-A020-332A007D1DFC}" type="presOf" srcId="{9BBE8169-4235-4629-9545-92E55B12240F}" destId="{10BBC425-94C6-45DF-84DA-1448AE235DBA}" srcOrd="1" destOrd="0" presId="urn:microsoft.com/office/officeart/2005/8/layout/list1"/>
    <dgm:cxn modelId="{1CC6C057-0937-4F70-B2C6-00A221D305B3}" type="presOf" srcId="{9BBE8169-4235-4629-9545-92E55B12240F}" destId="{9709F4B4-B7A4-4199-A90A-3C39FE5E2EF5}" srcOrd="0" destOrd="0" presId="urn:microsoft.com/office/officeart/2005/8/layout/list1"/>
    <dgm:cxn modelId="{C49A3559-AF95-4301-BDBA-9F240AE20E0F}" type="presOf" srcId="{D33678B9-B76D-4A97-9736-124CEAFFACB2}" destId="{29C4AA1E-5DEE-481E-8CE0-CE267A3BB8B6}" srcOrd="1" destOrd="0" presId="urn:microsoft.com/office/officeart/2005/8/layout/list1"/>
    <dgm:cxn modelId="{8CD0F88A-93F3-4547-BC73-537560B5E711}" type="presOf" srcId="{2DEB5B54-C605-49C5-8E88-B188749C0C83}" destId="{2C953CC9-313E-4045-A597-67091ACA6D92}" srcOrd="1" destOrd="0" presId="urn:microsoft.com/office/officeart/2005/8/layout/list1"/>
    <dgm:cxn modelId="{85B9BF92-35DB-4E9F-9661-C8C071C9CC2F}" srcId="{4F22E54B-CFD2-44E4-AE17-93ABC65B1E35}" destId="{9BBE8169-4235-4629-9545-92E55B12240F}" srcOrd="1" destOrd="0" parTransId="{DDAD7479-E5B1-4F34-B960-1189A3783A1D}" sibTransId="{D5C4775B-D739-4B16-B076-2188A583F76D}"/>
    <dgm:cxn modelId="{3E302CD6-180A-4FC2-BD15-6B3373B44CF7}" type="presOf" srcId="{D33678B9-B76D-4A97-9736-124CEAFFACB2}" destId="{F82C6FBA-E9C2-427A-A249-BB9A1C298EF4}" srcOrd="0" destOrd="0" presId="urn:microsoft.com/office/officeart/2005/8/layout/list1"/>
    <dgm:cxn modelId="{E1ABA9E4-37B8-488D-9D23-53030E4DEAE7}" type="presOf" srcId="{6762C5F6-A754-43AE-AEFD-67AB32FC2BAB}" destId="{F2A74EC8-E67A-4361-B445-C1FC3FB6EDC8}" srcOrd="0" destOrd="0" presId="urn:microsoft.com/office/officeart/2005/8/layout/list1"/>
    <dgm:cxn modelId="{EB94EA29-8B6E-4372-B1F6-39BC1A922E1B}" type="presParOf" srcId="{96D01D9A-DE7F-47BA-9DA6-D609BEAA5FEB}" destId="{D2625C10-FF26-4025-AEA4-0D8AEE98CF46}" srcOrd="0" destOrd="0" presId="urn:microsoft.com/office/officeart/2005/8/layout/list1"/>
    <dgm:cxn modelId="{E7388C5E-EABE-4225-91E6-808B8A5DC8F8}" type="presParOf" srcId="{D2625C10-FF26-4025-AEA4-0D8AEE98CF46}" destId="{BC187044-75B3-4CB9-83D7-E67E27660758}" srcOrd="0" destOrd="0" presId="urn:microsoft.com/office/officeart/2005/8/layout/list1"/>
    <dgm:cxn modelId="{71D7FD3F-2362-42C6-9537-4DC7B33654A1}" type="presParOf" srcId="{D2625C10-FF26-4025-AEA4-0D8AEE98CF46}" destId="{2C953CC9-313E-4045-A597-67091ACA6D92}" srcOrd="1" destOrd="0" presId="urn:microsoft.com/office/officeart/2005/8/layout/list1"/>
    <dgm:cxn modelId="{9D1E4742-FA62-4B9A-ACA8-E4B125AD742B}" type="presParOf" srcId="{96D01D9A-DE7F-47BA-9DA6-D609BEAA5FEB}" destId="{114E3FB2-498A-4729-844D-D60E43B36449}" srcOrd="1" destOrd="0" presId="urn:microsoft.com/office/officeart/2005/8/layout/list1"/>
    <dgm:cxn modelId="{6DA11C69-FF21-4059-A71B-5B60A203100A}" type="presParOf" srcId="{96D01D9A-DE7F-47BA-9DA6-D609BEAA5FEB}" destId="{8D4A58F0-4047-4543-8F2D-E90AC3ACD5D7}" srcOrd="2" destOrd="0" presId="urn:microsoft.com/office/officeart/2005/8/layout/list1"/>
    <dgm:cxn modelId="{6A3F5FA1-B3BF-42C7-A937-898057D9FFD3}" type="presParOf" srcId="{96D01D9A-DE7F-47BA-9DA6-D609BEAA5FEB}" destId="{E6AE348A-2ECD-41B3-8E27-59CC27B3D9EB}" srcOrd="3" destOrd="0" presId="urn:microsoft.com/office/officeart/2005/8/layout/list1"/>
    <dgm:cxn modelId="{AA6B47D7-2F0A-4CB4-BC68-FDA457522C5D}" type="presParOf" srcId="{96D01D9A-DE7F-47BA-9DA6-D609BEAA5FEB}" destId="{948F2229-4A59-4884-B136-715A9B8796D0}" srcOrd="4" destOrd="0" presId="urn:microsoft.com/office/officeart/2005/8/layout/list1"/>
    <dgm:cxn modelId="{EEE2FCDC-C68A-48E6-9B18-E82E61E3E41E}" type="presParOf" srcId="{948F2229-4A59-4884-B136-715A9B8796D0}" destId="{9709F4B4-B7A4-4199-A90A-3C39FE5E2EF5}" srcOrd="0" destOrd="0" presId="urn:microsoft.com/office/officeart/2005/8/layout/list1"/>
    <dgm:cxn modelId="{A4009BB4-04B7-4316-8C5A-2F0B1B576D51}" type="presParOf" srcId="{948F2229-4A59-4884-B136-715A9B8796D0}" destId="{10BBC425-94C6-45DF-84DA-1448AE235DBA}" srcOrd="1" destOrd="0" presId="urn:microsoft.com/office/officeart/2005/8/layout/list1"/>
    <dgm:cxn modelId="{B5D35CDD-E1E4-4A6C-B432-2563E11CE60E}" type="presParOf" srcId="{96D01D9A-DE7F-47BA-9DA6-D609BEAA5FEB}" destId="{4F25C9AB-173D-488F-8B80-5E35E00870A6}" srcOrd="5" destOrd="0" presId="urn:microsoft.com/office/officeart/2005/8/layout/list1"/>
    <dgm:cxn modelId="{A0973253-06FC-4E04-9849-6EF52013DB3B}" type="presParOf" srcId="{96D01D9A-DE7F-47BA-9DA6-D609BEAA5FEB}" destId="{931F2099-A255-4589-A3B3-BBA104AE1BD1}" srcOrd="6" destOrd="0" presId="urn:microsoft.com/office/officeart/2005/8/layout/list1"/>
    <dgm:cxn modelId="{D4B44F6C-3B61-4B19-BE26-9354B8FAED41}" type="presParOf" srcId="{96D01D9A-DE7F-47BA-9DA6-D609BEAA5FEB}" destId="{66F8DD93-E232-4612-8D68-8C86377F18E2}" srcOrd="7" destOrd="0" presId="urn:microsoft.com/office/officeart/2005/8/layout/list1"/>
    <dgm:cxn modelId="{CA59BC79-F33E-4867-AEF5-871A7C202CE8}" type="presParOf" srcId="{96D01D9A-DE7F-47BA-9DA6-D609BEAA5FEB}" destId="{68AFB307-0CB8-48A3-9552-0C7CF0E5AA99}" srcOrd="8" destOrd="0" presId="urn:microsoft.com/office/officeart/2005/8/layout/list1"/>
    <dgm:cxn modelId="{2AA3E367-116B-431E-A07B-EECE005EEEA8}" type="presParOf" srcId="{68AFB307-0CB8-48A3-9552-0C7CF0E5AA99}" destId="{F82C6FBA-E9C2-427A-A249-BB9A1C298EF4}" srcOrd="0" destOrd="0" presId="urn:microsoft.com/office/officeart/2005/8/layout/list1"/>
    <dgm:cxn modelId="{68B6EEE9-3CE2-4BD9-82AC-876111676C16}" type="presParOf" srcId="{68AFB307-0CB8-48A3-9552-0C7CF0E5AA99}" destId="{29C4AA1E-5DEE-481E-8CE0-CE267A3BB8B6}" srcOrd="1" destOrd="0" presId="urn:microsoft.com/office/officeart/2005/8/layout/list1"/>
    <dgm:cxn modelId="{97C66523-BA7A-4ADE-B567-A12E16E293E6}" type="presParOf" srcId="{96D01D9A-DE7F-47BA-9DA6-D609BEAA5FEB}" destId="{5056BCC9-7709-4A66-9DBB-21EA849C00F1}" srcOrd="9" destOrd="0" presId="urn:microsoft.com/office/officeart/2005/8/layout/list1"/>
    <dgm:cxn modelId="{CD72C77B-A81B-44A9-BF61-4C38B0F0FCC2}" type="presParOf" srcId="{96D01D9A-DE7F-47BA-9DA6-D609BEAA5FEB}" destId="{24E0B4DB-D3F0-4626-B04E-F29BC6646E39}" srcOrd="10" destOrd="0" presId="urn:microsoft.com/office/officeart/2005/8/layout/list1"/>
    <dgm:cxn modelId="{E46853F0-A481-40CF-9AA6-444CC6860772}" type="presParOf" srcId="{96D01D9A-DE7F-47BA-9DA6-D609BEAA5FEB}" destId="{77E6A096-BD2D-42D6-838D-E662735E2121}" srcOrd="11" destOrd="0" presId="urn:microsoft.com/office/officeart/2005/8/layout/list1"/>
    <dgm:cxn modelId="{6E6C5447-15C1-4A34-837B-47DD537F234C}" type="presParOf" srcId="{96D01D9A-DE7F-47BA-9DA6-D609BEAA5FEB}" destId="{3E310F03-7DC2-43F8-BB07-7EA2D86A118F}" srcOrd="12" destOrd="0" presId="urn:microsoft.com/office/officeart/2005/8/layout/list1"/>
    <dgm:cxn modelId="{B4194332-990C-4575-8675-F4C7178D83F2}" type="presParOf" srcId="{3E310F03-7DC2-43F8-BB07-7EA2D86A118F}" destId="{05BA0BCD-60E6-462A-8770-D781A0BC349D}" srcOrd="0" destOrd="0" presId="urn:microsoft.com/office/officeart/2005/8/layout/list1"/>
    <dgm:cxn modelId="{F4F9FBCD-E9C9-4F94-9320-5BBD9293B5E0}" type="presParOf" srcId="{3E310F03-7DC2-43F8-BB07-7EA2D86A118F}" destId="{3A4620FF-0F59-4DDB-B3C1-A2165423CB08}" srcOrd="1" destOrd="0" presId="urn:microsoft.com/office/officeart/2005/8/layout/list1"/>
    <dgm:cxn modelId="{1CA877C5-9E92-4858-BB72-2EDF01341B8C}" type="presParOf" srcId="{96D01D9A-DE7F-47BA-9DA6-D609BEAA5FEB}" destId="{F35F4635-8538-4BC6-B3CF-26A9F110A163}" srcOrd="13" destOrd="0" presId="urn:microsoft.com/office/officeart/2005/8/layout/list1"/>
    <dgm:cxn modelId="{451995F9-1DDC-413B-8B37-A4726748951A}" type="presParOf" srcId="{96D01D9A-DE7F-47BA-9DA6-D609BEAA5FEB}" destId="{1950AB71-831D-465E-9D48-67876B3E8E67}" srcOrd="14" destOrd="0" presId="urn:microsoft.com/office/officeart/2005/8/layout/list1"/>
    <dgm:cxn modelId="{47E86E59-37CA-4EFA-966D-6119C2DF8C3B}" type="presParOf" srcId="{96D01D9A-DE7F-47BA-9DA6-D609BEAA5FEB}" destId="{EE71C558-66BD-47BF-B068-DC98FC7DC1AF}" srcOrd="15" destOrd="0" presId="urn:microsoft.com/office/officeart/2005/8/layout/list1"/>
    <dgm:cxn modelId="{043CBD0F-1B10-4D3C-B990-4DBCD4B415CB}" type="presParOf" srcId="{96D01D9A-DE7F-47BA-9DA6-D609BEAA5FEB}" destId="{29FC9FAF-DDA7-412D-A55F-6D4721ECA346}" srcOrd="16" destOrd="0" presId="urn:microsoft.com/office/officeart/2005/8/layout/list1"/>
    <dgm:cxn modelId="{41ED7CEC-A103-4EF0-93D6-0257AF50DA3D}" type="presParOf" srcId="{29FC9FAF-DDA7-412D-A55F-6D4721ECA346}" destId="{F2A74EC8-E67A-4361-B445-C1FC3FB6EDC8}" srcOrd="0" destOrd="0" presId="urn:microsoft.com/office/officeart/2005/8/layout/list1"/>
    <dgm:cxn modelId="{1674C95C-7B56-4059-AE3E-E13323F213E3}" type="presParOf" srcId="{29FC9FAF-DDA7-412D-A55F-6D4721ECA346}" destId="{17EE0E82-743E-4D29-A37C-C4ABA46A584C}" srcOrd="1" destOrd="0" presId="urn:microsoft.com/office/officeart/2005/8/layout/list1"/>
    <dgm:cxn modelId="{5074DC8A-9568-4DDA-B413-B3E2D39C96CD}" type="presParOf" srcId="{96D01D9A-DE7F-47BA-9DA6-D609BEAA5FEB}" destId="{BAFEAF93-D898-431D-BED8-A5D4D5763FC1}" srcOrd="17" destOrd="0" presId="urn:microsoft.com/office/officeart/2005/8/layout/list1"/>
    <dgm:cxn modelId="{10370D90-06BD-4177-B5C7-7BDC851463F1}" type="presParOf" srcId="{96D01D9A-DE7F-47BA-9DA6-D609BEAA5FEB}" destId="{4362655B-F7EF-4070-B5E3-4B9DA8A0834C}"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4FC040-2659-44C1-AA47-FE7B1636C32A}" type="doc">
      <dgm:prSet loTypeId="urn:microsoft.com/office/officeart/2005/8/layout/default" loCatId="list" qsTypeId="urn:microsoft.com/office/officeart/2005/8/quickstyle/simple3" qsCatId="simple" csTypeId="urn:microsoft.com/office/officeart/2005/8/colors/accent0_2" csCatId="mainScheme" phldr="1"/>
      <dgm:spPr/>
      <dgm:t>
        <a:bodyPr/>
        <a:lstStyle/>
        <a:p>
          <a:endParaRPr lang="en-US"/>
        </a:p>
      </dgm:t>
    </dgm:pt>
    <dgm:pt modelId="{9578E21C-D0E6-4F1B-8890-A5FF9D33E4C5}">
      <dgm:prSet custT="1"/>
      <dgm:spPr/>
      <dgm:t>
        <a:bodyPr/>
        <a:lstStyle/>
        <a:p>
          <a:r>
            <a:rPr lang="es-ES" sz="2000" b="1" dirty="0"/>
            <a:t>Desintegración</a:t>
          </a:r>
          <a:r>
            <a:rPr lang="es-ES" sz="2000" dirty="0"/>
            <a:t>: conducta errática y desorganizada</a:t>
          </a:r>
          <a:endParaRPr lang="en-US" sz="2000" dirty="0"/>
        </a:p>
      </dgm:t>
    </dgm:pt>
    <dgm:pt modelId="{43AC1AC1-68EA-4D42-8EB8-F51082A37DB6}" type="parTrans" cxnId="{343ECB06-C88A-4E9C-BDD8-E11B0892FE6A}">
      <dgm:prSet/>
      <dgm:spPr/>
      <dgm:t>
        <a:bodyPr/>
        <a:lstStyle/>
        <a:p>
          <a:endParaRPr lang="en-US" sz="2000"/>
        </a:p>
      </dgm:t>
    </dgm:pt>
    <dgm:pt modelId="{9F70C600-6150-47B1-8500-0AC593C5743F}" type="sibTrans" cxnId="{343ECB06-C88A-4E9C-BDD8-E11B0892FE6A}">
      <dgm:prSet/>
      <dgm:spPr/>
      <dgm:t>
        <a:bodyPr/>
        <a:lstStyle/>
        <a:p>
          <a:endParaRPr lang="en-US" sz="2000"/>
        </a:p>
      </dgm:t>
    </dgm:pt>
    <dgm:pt modelId="{23CBDDD0-93DC-4682-9011-95F4C2EE0D23}">
      <dgm:prSet custT="1"/>
      <dgm:spPr/>
      <dgm:t>
        <a:bodyPr/>
        <a:lstStyle/>
        <a:p>
          <a:pPr>
            <a:spcAft>
              <a:spcPts val="0"/>
            </a:spcAft>
          </a:pPr>
          <a:r>
            <a:rPr lang="es-ES" sz="2000" b="1" dirty="0"/>
            <a:t>Distanciamiento</a:t>
          </a:r>
          <a:r>
            <a:rPr lang="es-ES" sz="2000" dirty="0"/>
            <a:t>: predomina </a:t>
          </a:r>
        </a:p>
        <a:p>
          <a:pPr>
            <a:spcAft>
              <a:spcPts val="0"/>
            </a:spcAft>
          </a:pPr>
          <a:r>
            <a:rPr lang="es-ES" sz="2000" dirty="0"/>
            <a:t>la despersonalización-desrealización y la </a:t>
          </a:r>
        </a:p>
        <a:p>
          <a:pPr>
            <a:spcAft>
              <a:spcPts val="0"/>
            </a:spcAft>
          </a:pPr>
          <a:r>
            <a:rPr lang="es-ES" sz="2000" dirty="0"/>
            <a:t>desconexión emocional </a:t>
          </a:r>
          <a:endParaRPr lang="en-US" sz="2000" dirty="0"/>
        </a:p>
      </dgm:t>
    </dgm:pt>
    <dgm:pt modelId="{DC0B9655-2459-4C80-A801-6C6D3A309CB5}" type="parTrans" cxnId="{ECC51923-D48C-49C6-9A6A-7DF32ABF3750}">
      <dgm:prSet/>
      <dgm:spPr/>
      <dgm:t>
        <a:bodyPr/>
        <a:lstStyle/>
        <a:p>
          <a:endParaRPr lang="en-US" sz="2000"/>
        </a:p>
      </dgm:t>
    </dgm:pt>
    <dgm:pt modelId="{0A3A091F-CF05-4B14-9705-E8C6B89883C0}" type="sibTrans" cxnId="{ECC51923-D48C-49C6-9A6A-7DF32ABF3750}">
      <dgm:prSet/>
      <dgm:spPr/>
      <dgm:t>
        <a:bodyPr/>
        <a:lstStyle/>
        <a:p>
          <a:endParaRPr lang="en-US" sz="2000"/>
        </a:p>
      </dgm:t>
    </dgm:pt>
    <dgm:pt modelId="{539BCF41-BDA4-4F61-8C95-30A7C347A485}">
      <dgm:prSet custT="1"/>
      <dgm:spPr/>
      <dgm:t>
        <a:bodyPr/>
        <a:lstStyle/>
        <a:p>
          <a:r>
            <a:rPr lang="es-ES" sz="2000" b="1" dirty="0"/>
            <a:t>Compartimentalización</a:t>
          </a:r>
          <a:r>
            <a:rPr lang="es-ES" sz="2000" dirty="0"/>
            <a:t>: fenómenos egodistónicos que representan la presencia de partes disociativas (pensamientos intrusivos, actos no recordados o alucinaciones auditivas, o fenómenos más rudimentarios como síntomas físicos desacoplados del resto de la experiencia).</a:t>
          </a:r>
          <a:endParaRPr lang="en-US" sz="2000" dirty="0"/>
        </a:p>
      </dgm:t>
    </dgm:pt>
    <dgm:pt modelId="{42BEC289-7080-4F33-9ECD-7B8FCAC55F23}" type="parTrans" cxnId="{158F929D-D78B-4317-AA57-7DDEB6E0B4BF}">
      <dgm:prSet/>
      <dgm:spPr/>
      <dgm:t>
        <a:bodyPr/>
        <a:lstStyle/>
        <a:p>
          <a:endParaRPr lang="en-US" sz="2000"/>
        </a:p>
      </dgm:t>
    </dgm:pt>
    <dgm:pt modelId="{6F55B8E6-DC31-4A03-BC4F-E3202A19C14D}" type="sibTrans" cxnId="{158F929D-D78B-4317-AA57-7DDEB6E0B4BF}">
      <dgm:prSet/>
      <dgm:spPr/>
      <dgm:t>
        <a:bodyPr/>
        <a:lstStyle/>
        <a:p>
          <a:endParaRPr lang="en-US" sz="2000"/>
        </a:p>
      </dgm:t>
    </dgm:pt>
    <dgm:pt modelId="{B6F419E0-B5B7-45CA-8FF7-DDE8FC425D36}" type="pres">
      <dgm:prSet presAssocID="{624FC040-2659-44C1-AA47-FE7B1636C32A}" presName="diagram" presStyleCnt="0">
        <dgm:presLayoutVars>
          <dgm:dir/>
          <dgm:resizeHandles val="exact"/>
        </dgm:presLayoutVars>
      </dgm:prSet>
      <dgm:spPr/>
    </dgm:pt>
    <dgm:pt modelId="{3F9574BA-CB0D-457B-93C7-C8C7E29A71F8}" type="pres">
      <dgm:prSet presAssocID="{9578E21C-D0E6-4F1B-8890-A5FF9D33E4C5}" presName="node" presStyleLbl="node1" presStyleIdx="0" presStyleCnt="3">
        <dgm:presLayoutVars>
          <dgm:bulletEnabled val="1"/>
        </dgm:presLayoutVars>
      </dgm:prSet>
      <dgm:spPr/>
    </dgm:pt>
    <dgm:pt modelId="{05F46BF5-0FCC-4219-AF39-C0A22C287919}" type="pres">
      <dgm:prSet presAssocID="{9F70C600-6150-47B1-8500-0AC593C5743F}" presName="sibTrans" presStyleCnt="0"/>
      <dgm:spPr/>
    </dgm:pt>
    <dgm:pt modelId="{762A1D1E-8760-4444-80EB-F59B0CEDEBAF}" type="pres">
      <dgm:prSet presAssocID="{23CBDDD0-93DC-4682-9011-95F4C2EE0D23}" presName="node" presStyleLbl="node1" presStyleIdx="1" presStyleCnt="3">
        <dgm:presLayoutVars>
          <dgm:bulletEnabled val="1"/>
        </dgm:presLayoutVars>
      </dgm:prSet>
      <dgm:spPr/>
    </dgm:pt>
    <dgm:pt modelId="{42DEA88C-1BA0-42A5-A4DA-3A0514066A35}" type="pres">
      <dgm:prSet presAssocID="{0A3A091F-CF05-4B14-9705-E8C6B89883C0}" presName="sibTrans" presStyleCnt="0"/>
      <dgm:spPr/>
    </dgm:pt>
    <dgm:pt modelId="{B678FAFC-1B39-4FA8-B6B3-E77F11FB2136}" type="pres">
      <dgm:prSet presAssocID="{539BCF41-BDA4-4F61-8C95-30A7C347A485}" presName="node" presStyleLbl="node1" presStyleIdx="2" presStyleCnt="3" custScaleX="210891">
        <dgm:presLayoutVars>
          <dgm:bulletEnabled val="1"/>
        </dgm:presLayoutVars>
      </dgm:prSet>
      <dgm:spPr/>
    </dgm:pt>
  </dgm:ptLst>
  <dgm:cxnLst>
    <dgm:cxn modelId="{343ECB06-C88A-4E9C-BDD8-E11B0892FE6A}" srcId="{624FC040-2659-44C1-AA47-FE7B1636C32A}" destId="{9578E21C-D0E6-4F1B-8890-A5FF9D33E4C5}" srcOrd="0" destOrd="0" parTransId="{43AC1AC1-68EA-4D42-8EB8-F51082A37DB6}" sibTransId="{9F70C600-6150-47B1-8500-0AC593C5743F}"/>
    <dgm:cxn modelId="{ECC51923-D48C-49C6-9A6A-7DF32ABF3750}" srcId="{624FC040-2659-44C1-AA47-FE7B1636C32A}" destId="{23CBDDD0-93DC-4682-9011-95F4C2EE0D23}" srcOrd="1" destOrd="0" parTransId="{DC0B9655-2459-4C80-A801-6C6D3A309CB5}" sibTransId="{0A3A091F-CF05-4B14-9705-E8C6B89883C0}"/>
    <dgm:cxn modelId="{39678133-60C4-4EDE-9EA6-46F2180256BF}" type="presOf" srcId="{23CBDDD0-93DC-4682-9011-95F4C2EE0D23}" destId="{762A1D1E-8760-4444-80EB-F59B0CEDEBAF}" srcOrd="0" destOrd="0" presId="urn:microsoft.com/office/officeart/2005/8/layout/default"/>
    <dgm:cxn modelId="{82E12C78-23E6-45BD-A9A5-5087C65D9DE9}" type="presOf" srcId="{624FC040-2659-44C1-AA47-FE7B1636C32A}" destId="{B6F419E0-B5B7-45CA-8FF7-DDE8FC425D36}" srcOrd="0" destOrd="0" presId="urn:microsoft.com/office/officeart/2005/8/layout/default"/>
    <dgm:cxn modelId="{158F929D-D78B-4317-AA57-7DDEB6E0B4BF}" srcId="{624FC040-2659-44C1-AA47-FE7B1636C32A}" destId="{539BCF41-BDA4-4F61-8C95-30A7C347A485}" srcOrd="2" destOrd="0" parTransId="{42BEC289-7080-4F33-9ECD-7B8FCAC55F23}" sibTransId="{6F55B8E6-DC31-4A03-BC4F-E3202A19C14D}"/>
    <dgm:cxn modelId="{A62726BD-CF7F-4886-BD73-BDB76A46A2FF}" type="presOf" srcId="{539BCF41-BDA4-4F61-8C95-30A7C347A485}" destId="{B678FAFC-1B39-4FA8-B6B3-E77F11FB2136}" srcOrd="0" destOrd="0" presId="urn:microsoft.com/office/officeart/2005/8/layout/default"/>
    <dgm:cxn modelId="{234916DA-33E7-4B36-B051-F0F9A063200F}" type="presOf" srcId="{9578E21C-D0E6-4F1B-8890-A5FF9D33E4C5}" destId="{3F9574BA-CB0D-457B-93C7-C8C7E29A71F8}" srcOrd="0" destOrd="0" presId="urn:microsoft.com/office/officeart/2005/8/layout/default"/>
    <dgm:cxn modelId="{B35792D9-8BC5-479B-A9CA-00895439C0D7}" type="presParOf" srcId="{B6F419E0-B5B7-45CA-8FF7-DDE8FC425D36}" destId="{3F9574BA-CB0D-457B-93C7-C8C7E29A71F8}" srcOrd="0" destOrd="0" presId="urn:microsoft.com/office/officeart/2005/8/layout/default"/>
    <dgm:cxn modelId="{2237107F-1125-4398-B2CF-3B0B87211469}" type="presParOf" srcId="{B6F419E0-B5B7-45CA-8FF7-DDE8FC425D36}" destId="{05F46BF5-0FCC-4219-AF39-C0A22C287919}" srcOrd="1" destOrd="0" presId="urn:microsoft.com/office/officeart/2005/8/layout/default"/>
    <dgm:cxn modelId="{755A6B09-4BAF-4875-974A-5BD7BB9A9B2E}" type="presParOf" srcId="{B6F419E0-B5B7-45CA-8FF7-DDE8FC425D36}" destId="{762A1D1E-8760-4444-80EB-F59B0CEDEBAF}" srcOrd="2" destOrd="0" presId="urn:microsoft.com/office/officeart/2005/8/layout/default"/>
    <dgm:cxn modelId="{8EB4AD13-655B-4ED8-9607-82D454CAE97D}" type="presParOf" srcId="{B6F419E0-B5B7-45CA-8FF7-DDE8FC425D36}" destId="{42DEA88C-1BA0-42A5-A4DA-3A0514066A35}" srcOrd="3" destOrd="0" presId="urn:microsoft.com/office/officeart/2005/8/layout/default"/>
    <dgm:cxn modelId="{B655C0C2-8CCC-460A-BDC0-9CD9A45DC892}" type="presParOf" srcId="{B6F419E0-B5B7-45CA-8FF7-DDE8FC425D36}" destId="{B678FAFC-1B39-4FA8-B6B3-E77F11FB213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ECCE5B-0AF2-40C0-B0EE-3FBD5414857D}" type="doc">
      <dgm:prSet loTypeId="urn:microsoft.com/office/officeart/2005/8/layout/arrow1" loCatId="process" qsTypeId="urn:microsoft.com/office/officeart/2005/8/quickstyle/simple5" qsCatId="simple" csTypeId="urn:microsoft.com/office/officeart/2005/8/colors/accent1_2" csCatId="accent1" phldr="1"/>
      <dgm:spPr/>
      <dgm:t>
        <a:bodyPr/>
        <a:lstStyle/>
        <a:p>
          <a:endParaRPr lang="es-ES"/>
        </a:p>
      </dgm:t>
    </dgm:pt>
    <dgm:pt modelId="{CCC710A5-8E20-47F7-827F-A838F436E333}">
      <dgm:prSet phldrT="[Texto]" custT="1"/>
      <dgm:spPr>
        <a:solidFill>
          <a:srgbClr val="8064A2"/>
        </a:solidFill>
      </dgm:spPr>
      <dgm:t>
        <a:bodyPr/>
        <a:lstStyle/>
        <a:p>
          <a:pPr algn="r">
            <a:lnSpc>
              <a:spcPct val="90000"/>
            </a:lnSpc>
            <a:spcBef>
              <a:spcPts val="0"/>
            </a:spcBef>
            <a:spcAft>
              <a:spcPts val="0"/>
            </a:spcAft>
          </a:pPr>
          <a:r>
            <a:rPr lang="es-ES" sz="2000" dirty="0"/>
            <a:t>No puedo salir de aquí</a:t>
          </a:r>
        </a:p>
        <a:p>
          <a:pPr algn="r">
            <a:lnSpc>
              <a:spcPct val="90000"/>
            </a:lnSpc>
            <a:spcBef>
              <a:spcPts val="0"/>
            </a:spcBef>
            <a:spcAft>
              <a:spcPts val="0"/>
            </a:spcAft>
          </a:pPr>
          <a:r>
            <a:rPr lang="es-ES" sz="2000" dirty="0"/>
            <a:t>Solo hay dolor</a:t>
          </a:r>
        </a:p>
        <a:p>
          <a:pPr algn="r">
            <a:lnSpc>
              <a:spcPct val="90000"/>
            </a:lnSpc>
            <a:spcBef>
              <a:spcPts val="0"/>
            </a:spcBef>
            <a:spcAft>
              <a:spcPts val="0"/>
            </a:spcAft>
          </a:pPr>
          <a:r>
            <a:rPr lang="es-ES" sz="2000" dirty="0"/>
            <a:t>No puedo hacer nada</a:t>
          </a:r>
        </a:p>
        <a:p>
          <a:pPr algn="r">
            <a:lnSpc>
              <a:spcPct val="90000"/>
            </a:lnSpc>
            <a:spcBef>
              <a:spcPts val="0"/>
            </a:spcBef>
            <a:spcAft>
              <a:spcPts val="0"/>
            </a:spcAft>
          </a:pPr>
          <a:r>
            <a:rPr lang="es-ES" sz="2000" dirty="0"/>
            <a:t>No puedo asimilarlo</a:t>
          </a:r>
        </a:p>
        <a:p>
          <a:pPr algn="r">
            <a:lnSpc>
              <a:spcPct val="90000"/>
            </a:lnSpc>
            <a:spcBef>
              <a:spcPts val="0"/>
            </a:spcBef>
            <a:spcAft>
              <a:spcPts val="0"/>
            </a:spcAft>
          </a:pPr>
          <a:r>
            <a:rPr lang="es-ES" sz="2000" dirty="0"/>
            <a:t>Soy vulnerable</a:t>
          </a:r>
        </a:p>
      </dgm:t>
    </dgm:pt>
    <dgm:pt modelId="{F82EAB4F-A46D-4B25-9243-04954D0E96D4}" type="parTrans" cxnId="{9088466A-1042-4E76-B7ED-F40BB8C97E5D}">
      <dgm:prSet/>
      <dgm:spPr/>
      <dgm:t>
        <a:bodyPr/>
        <a:lstStyle/>
        <a:p>
          <a:pPr>
            <a:lnSpc>
              <a:spcPct val="90000"/>
            </a:lnSpc>
            <a:spcBef>
              <a:spcPts val="0"/>
            </a:spcBef>
            <a:spcAft>
              <a:spcPts val="0"/>
            </a:spcAft>
          </a:pPr>
          <a:endParaRPr lang="es-ES" sz="2000"/>
        </a:p>
      </dgm:t>
    </dgm:pt>
    <dgm:pt modelId="{D30E938C-BFD0-4EA6-B524-B36F1EFDC81A}" type="sibTrans" cxnId="{9088466A-1042-4E76-B7ED-F40BB8C97E5D}">
      <dgm:prSet/>
      <dgm:spPr/>
      <dgm:t>
        <a:bodyPr/>
        <a:lstStyle/>
        <a:p>
          <a:pPr>
            <a:lnSpc>
              <a:spcPct val="90000"/>
            </a:lnSpc>
            <a:spcBef>
              <a:spcPts val="0"/>
            </a:spcBef>
            <a:spcAft>
              <a:spcPts val="0"/>
            </a:spcAft>
          </a:pPr>
          <a:endParaRPr lang="es-ES" sz="2000"/>
        </a:p>
      </dgm:t>
    </dgm:pt>
    <dgm:pt modelId="{3F992451-89A9-4B36-BC51-4A9A041F3FA9}">
      <dgm:prSet phldrT="[Texto]" custT="1"/>
      <dgm:spPr>
        <a:solidFill>
          <a:srgbClr val="8064A2"/>
        </a:solidFill>
      </dgm:spPr>
      <dgm:t>
        <a:bodyPr/>
        <a:lstStyle/>
        <a:p>
          <a:pPr algn="l">
            <a:lnSpc>
              <a:spcPct val="90000"/>
            </a:lnSpc>
            <a:spcBef>
              <a:spcPts val="0"/>
            </a:spcBef>
            <a:spcAft>
              <a:spcPts val="0"/>
            </a:spcAft>
          </a:pPr>
          <a:r>
            <a:rPr lang="es-ES" sz="2000" dirty="0"/>
            <a:t>Tengo que salir adelante</a:t>
          </a:r>
        </a:p>
        <a:p>
          <a:pPr algn="l">
            <a:lnSpc>
              <a:spcPct val="90000"/>
            </a:lnSpc>
            <a:spcBef>
              <a:spcPts val="0"/>
            </a:spcBef>
            <a:spcAft>
              <a:spcPts val="0"/>
            </a:spcAft>
          </a:pPr>
          <a:r>
            <a:rPr lang="es-ES" sz="2000" dirty="0"/>
            <a:t>No pasa nada</a:t>
          </a:r>
        </a:p>
        <a:p>
          <a:pPr algn="l">
            <a:lnSpc>
              <a:spcPct val="90000"/>
            </a:lnSpc>
            <a:spcBef>
              <a:spcPts val="0"/>
            </a:spcBef>
            <a:spcAft>
              <a:spcPts val="0"/>
            </a:spcAft>
          </a:pPr>
          <a:r>
            <a:rPr lang="es-ES" sz="2000" dirty="0"/>
            <a:t>No importa</a:t>
          </a:r>
        </a:p>
        <a:p>
          <a:pPr algn="l">
            <a:lnSpc>
              <a:spcPct val="90000"/>
            </a:lnSpc>
            <a:spcBef>
              <a:spcPts val="0"/>
            </a:spcBef>
            <a:spcAft>
              <a:spcPts val="0"/>
            </a:spcAft>
          </a:pPr>
          <a:r>
            <a:rPr lang="es-ES" sz="2000" dirty="0"/>
            <a:t>No me afecta </a:t>
          </a:r>
        </a:p>
        <a:p>
          <a:pPr algn="l">
            <a:lnSpc>
              <a:spcPct val="90000"/>
            </a:lnSpc>
            <a:spcBef>
              <a:spcPts val="0"/>
            </a:spcBef>
            <a:spcAft>
              <a:spcPts val="0"/>
            </a:spcAft>
          </a:pPr>
          <a:r>
            <a:rPr lang="es-ES" sz="2000" dirty="0"/>
            <a:t>Soy fuerte</a:t>
          </a:r>
        </a:p>
      </dgm:t>
    </dgm:pt>
    <dgm:pt modelId="{16DBB543-CEC9-43A0-93B9-4B85CEC5361A}" type="parTrans" cxnId="{B994034F-FDDF-47A3-8FD6-C56ABDB63372}">
      <dgm:prSet/>
      <dgm:spPr/>
      <dgm:t>
        <a:bodyPr/>
        <a:lstStyle/>
        <a:p>
          <a:pPr>
            <a:lnSpc>
              <a:spcPct val="90000"/>
            </a:lnSpc>
            <a:spcBef>
              <a:spcPts val="0"/>
            </a:spcBef>
            <a:spcAft>
              <a:spcPts val="0"/>
            </a:spcAft>
          </a:pPr>
          <a:endParaRPr lang="es-ES" sz="2000"/>
        </a:p>
      </dgm:t>
    </dgm:pt>
    <dgm:pt modelId="{AB6E2D4B-226F-4C42-AC48-D9EBA88DDA05}" type="sibTrans" cxnId="{B994034F-FDDF-47A3-8FD6-C56ABDB63372}">
      <dgm:prSet/>
      <dgm:spPr/>
      <dgm:t>
        <a:bodyPr/>
        <a:lstStyle/>
        <a:p>
          <a:pPr>
            <a:lnSpc>
              <a:spcPct val="90000"/>
            </a:lnSpc>
            <a:spcBef>
              <a:spcPts val="0"/>
            </a:spcBef>
            <a:spcAft>
              <a:spcPts val="0"/>
            </a:spcAft>
          </a:pPr>
          <a:endParaRPr lang="es-ES" sz="2000"/>
        </a:p>
      </dgm:t>
    </dgm:pt>
    <dgm:pt modelId="{7A02DCE8-9C54-4C84-BFEF-B992C2CCCD73}" type="pres">
      <dgm:prSet presAssocID="{DCECCE5B-0AF2-40C0-B0EE-3FBD5414857D}" presName="cycle" presStyleCnt="0">
        <dgm:presLayoutVars>
          <dgm:dir/>
          <dgm:resizeHandles val="exact"/>
        </dgm:presLayoutVars>
      </dgm:prSet>
      <dgm:spPr/>
    </dgm:pt>
    <dgm:pt modelId="{EAD30ED5-072D-47A1-BFE5-A17F3672B635}" type="pres">
      <dgm:prSet presAssocID="{CCC710A5-8E20-47F7-827F-A838F436E333}" presName="arrow" presStyleLbl="node1" presStyleIdx="0" presStyleCnt="2">
        <dgm:presLayoutVars>
          <dgm:bulletEnabled val="1"/>
        </dgm:presLayoutVars>
      </dgm:prSet>
      <dgm:spPr/>
    </dgm:pt>
    <dgm:pt modelId="{73A2E8FA-EB21-497E-A3DF-7B73FA26DC1C}" type="pres">
      <dgm:prSet presAssocID="{3F992451-89A9-4B36-BC51-4A9A041F3FA9}" presName="arrow" presStyleLbl="node1" presStyleIdx="1" presStyleCnt="2">
        <dgm:presLayoutVars>
          <dgm:bulletEnabled val="1"/>
        </dgm:presLayoutVars>
      </dgm:prSet>
      <dgm:spPr/>
    </dgm:pt>
  </dgm:ptLst>
  <dgm:cxnLst>
    <dgm:cxn modelId="{FFEC0036-7A95-494B-B35B-26D19C17F231}" type="presOf" srcId="{3F992451-89A9-4B36-BC51-4A9A041F3FA9}" destId="{73A2E8FA-EB21-497E-A3DF-7B73FA26DC1C}" srcOrd="0" destOrd="0" presId="urn:microsoft.com/office/officeart/2005/8/layout/arrow1"/>
    <dgm:cxn modelId="{9088466A-1042-4E76-B7ED-F40BB8C97E5D}" srcId="{DCECCE5B-0AF2-40C0-B0EE-3FBD5414857D}" destId="{CCC710A5-8E20-47F7-827F-A838F436E333}" srcOrd="0" destOrd="0" parTransId="{F82EAB4F-A46D-4B25-9243-04954D0E96D4}" sibTransId="{D30E938C-BFD0-4EA6-B524-B36F1EFDC81A}"/>
    <dgm:cxn modelId="{B994034F-FDDF-47A3-8FD6-C56ABDB63372}" srcId="{DCECCE5B-0AF2-40C0-B0EE-3FBD5414857D}" destId="{3F992451-89A9-4B36-BC51-4A9A041F3FA9}" srcOrd="1" destOrd="0" parTransId="{16DBB543-CEC9-43A0-93B9-4B85CEC5361A}" sibTransId="{AB6E2D4B-226F-4C42-AC48-D9EBA88DDA05}"/>
    <dgm:cxn modelId="{44A66E92-3BEA-4BB4-8D1B-7355E6AF187C}" type="presOf" srcId="{CCC710A5-8E20-47F7-827F-A838F436E333}" destId="{EAD30ED5-072D-47A1-BFE5-A17F3672B635}" srcOrd="0" destOrd="0" presId="urn:microsoft.com/office/officeart/2005/8/layout/arrow1"/>
    <dgm:cxn modelId="{0A04B7D8-203B-4060-B8B5-798752308D4D}" type="presOf" srcId="{DCECCE5B-0AF2-40C0-B0EE-3FBD5414857D}" destId="{7A02DCE8-9C54-4C84-BFEF-B992C2CCCD73}" srcOrd="0" destOrd="0" presId="urn:microsoft.com/office/officeart/2005/8/layout/arrow1"/>
    <dgm:cxn modelId="{5D6AF4D5-1AAE-48C6-9528-202ECEC041FF}" type="presParOf" srcId="{7A02DCE8-9C54-4C84-BFEF-B992C2CCCD73}" destId="{EAD30ED5-072D-47A1-BFE5-A17F3672B635}" srcOrd="0" destOrd="0" presId="urn:microsoft.com/office/officeart/2005/8/layout/arrow1"/>
    <dgm:cxn modelId="{58865A33-2518-4C44-9230-E87D31A32654}" type="presParOf" srcId="{7A02DCE8-9C54-4C84-BFEF-B992C2CCCD73}" destId="{73A2E8FA-EB21-497E-A3DF-7B73FA26DC1C}" srcOrd="1" destOrd="0" presId="urn:microsoft.com/office/officeart/2005/8/layout/arrow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ECCE5B-0AF2-40C0-B0EE-3FBD5414857D}" type="doc">
      <dgm:prSet loTypeId="urn:microsoft.com/office/officeart/2005/8/layout/arrow5" loCatId="process" qsTypeId="urn:microsoft.com/office/officeart/2005/8/quickstyle/simple2" qsCatId="simple" csTypeId="urn:microsoft.com/office/officeart/2005/8/colors/accent2_2" csCatId="accent2" phldr="1"/>
      <dgm:spPr/>
      <dgm:t>
        <a:bodyPr/>
        <a:lstStyle/>
        <a:p>
          <a:endParaRPr lang="es-ES"/>
        </a:p>
      </dgm:t>
    </dgm:pt>
    <dgm:pt modelId="{CCC710A5-8E20-47F7-827F-A838F436E333}">
      <dgm:prSet phldrT="[Texto]"/>
      <dgm:spPr/>
      <dgm:t>
        <a:bodyPr/>
        <a:lstStyle/>
        <a:p>
          <a:r>
            <a:rPr lang="es-ES"/>
            <a:t>Te necesito</a:t>
          </a:r>
        </a:p>
      </dgm:t>
    </dgm:pt>
    <dgm:pt modelId="{F82EAB4F-A46D-4B25-9243-04954D0E96D4}" type="parTrans" cxnId="{9088466A-1042-4E76-B7ED-F40BB8C97E5D}">
      <dgm:prSet/>
      <dgm:spPr/>
      <dgm:t>
        <a:bodyPr/>
        <a:lstStyle/>
        <a:p>
          <a:endParaRPr lang="es-ES" sz="2000"/>
        </a:p>
      </dgm:t>
    </dgm:pt>
    <dgm:pt modelId="{D30E938C-BFD0-4EA6-B524-B36F1EFDC81A}" type="sibTrans" cxnId="{9088466A-1042-4E76-B7ED-F40BB8C97E5D}">
      <dgm:prSet/>
      <dgm:spPr/>
      <dgm:t>
        <a:bodyPr/>
        <a:lstStyle/>
        <a:p>
          <a:endParaRPr lang="es-ES"/>
        </a:p>
      </dgm:t>
    </dgm:pt>
    <dgm:pt modelId="{3F992451-89A9-4B36-BC51-4A9A041F3FA9}">
      <dgm:prSet phldrT="[Texto]"/>
      <dgm:spPr/>
      <dgm:t>
        <a:bodyPr/>
        <a:lstStyle/>
        <a:p>
          <a:r>
            <a:rPr lang="es-ES"/>
            <a:t>Me asustas</a:t>
          </a:r>
        </a:p>
      </dgm:t>
    </dgm:pt>
    <dgm:pt modelId="{16DBB543-CEC9-43A0-93B9-4B85CEC5361A}" type="parTrans" cxnId="{B994034F-FDDF-47A3-8FD6-C56ABDB63372}">
      <dgm:prSet/>
      <dgm:spPr/>
      <dgm:t>
        <a:bodyPr/>
        <a:lstStyle/>
        <a:p>
          <a:endParaRPr lang="es-ES" sz="2000"/>
        </a:p>
      </dgm:t>
    </dgm:pt>
    <dgm:pt modelId="{AB6E2D4B-226F-4C42-AC48-D9EBA88DDA05}" type="sibTrans" cxnId="{B994034F-FDDF-47A3-8FD6-C56ABDB63372}">
      <dgm:prSet/>
      <dgm:spPr/>
      <dgm:t>
        <a:bodyPr/>
        <a:lstStyle/>
        <a:p>
          <a:endParaRPr lang="es-ES"/>
        </a:p>
      </dgm:t>
    </dgm:pt>
    <dgm:pt modelId="{EABF5A8F-6DC3-463A-B067-0BA09494CE54}" type="pres">
      <dgm:prSet presAssocID="{DCECCE5B-0AF2-40C0-B0EE-3FBD5414857D}" presName="diagram" presStyleCnt="0">
        <dgm:presLayoutVars>
          <dgm:dir/>
          <dgm:resizeHandles val="exact"/>
        </dgm:presLayoutVars>
      </dgm:prSet>
      <dgm:spPr/>
    </dgm:pt>
    <dgm:pt modelId="{D64747F8-557C-4EED-8F3D-DCE8635ECB89}" type="pres">
      <dgm:prSet presAssocID="{CCC710A5-8E20-47F7-827F-A838F436E333}" presName="arrow" presStyleLbl="node1" presStyleIdx="0" presStyleCnt="2">
        <dgm:presLayoutVars>
          <dgm:bulletEnabled val="1"/>
        </dgm:presLayoutVars>
      </dgm:prSet>
      <dgm:spPr/>
    </dgm:pt>
    <dgm:pt modelId="{B119233B-BBCB-4412-B5AB-A947D38C3FFA}" type="pres">
      <dgm:prSet presAssocID="{3F992451-89A9-4B36-BC51-4A9A041F3FA9}" presName="arrow" presStyleLbl="node1" presStyleIdx="1" presStyleCnt="2">
        <dgm:presLayoutVars>
          <dgm:bulletEnabled val="1"/>
        </dgm:presLayoutVars>
      </dgm:prSet>
      <dgm:spPr/>
    </dgm:pt>
  </dgm:ptLst>
  <dgm:cxnLst>
    <dgm:cxn modelId="{9088466A-1042-4E76-B7ED-F40BB8C97E5D}" srcId="{DCECCE5B-0AF2-40C0-B0EE-3FBD5414857D}" destId="{CCC710A5-8E20-47F7-827F-A838F436E333}" srcOrd="0" destOrd="0" parTransId="{F82EAB4F-A46D-4B25-9243-04954D0E96D4}" sibTransId="{D30E938C-BFD0-4EA6-B524-B36F1EFDC81A}"/>
    <dgm:cxn modelId="{B994034F-FDDF-47A3-8FD6-C56ABDB63372}" srcId="{DCECCE5B-0AF2-40C0-B0EE-3FBD5414857D}" destId="{3F992451-89A9-4B36-BC51-4A9A041F3FA9}" srcOrd="1" destOrd="0" parTransId="{16DBB543-CEC9-43A0-93B9-4B85CEC5361A}" sibTransId="{AB6E2D4B-226F-4C42-AC48-D9EBA88DDA05}"/>
    <dgm:cxn modelId="{C66C204F-94BE-4E80-99A0-8758E29E9B98}" type="presOf" srcId="{CCC710A5-8E20-47F7-827F-A838F436E333}" destId="{D64747F8-557C-4EED-8F3D-DCE8635ECB89}" srcOrd="0" destOrd="0" presId="urn:microsoft.com/office/officeart/2005/8/layout/arrow5"/>
    <dgm:cxn modelId="{DE2DC47C-BCF5-496F-8889-19DA02933D6E}" type="presOf" srcId="{DCECCE5B-0AF2-40C0-B0EE-3FBD5414857D}" destId="{EABF5A8F-6DC3-463A-B067-0BA09494CE54}" srcOrd="0" destOrd="0" presId="urn:microsoft.com/office/officeart/2005/8/layout/arrow5"/>
    <dgm:cxn modelId="{79208CC1-EB25-4914-BC2C-FAF460DB7ECE}" type="presOf" srcId="{3F992451-89A9-4B36-BC51-4A9A041F3FA9}" destId="{B119233B-BBCB-4412-B5AB-A947D38C3FFA}" srcOrd="0" destOrd="0" presId="urn:microsoft.com/office/officeart/2005/8/layout/arrow5"/>
    <dgm:cxn modelId="{00A53414-69AB-4DC0-9D00-B9A9EAA5BF28}" type="presParOf" srcId="{EABF5A8F-6DC3-463A-B067-0BA09494CE54}" destId="{D64747F8-557C-4EED-8F3D-DCE8635ECB89}" srcOrd="0" destOrd="0" presId="urn:microsoft.com/office/officeart/2005/8/layout/arrow5"/>
    <dgm:cxn modelId="{E1293FC1-5686-461D-8573-7D88CC02DFDF}" type="presParOf" srcId="{EABF5A8F-6DC3-463A-B067-0BA09494CE54}" destId="{B119233B-BBCB-4412-B5AB-A947D38C3FFA}" srcOrd="1" destOrd="0" presId="urn:microsoft.com/office/officeart/2005/8/layout/arrow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CF3B-5DAF-476F-A342-A1EB8C624190}">
      <dsp:nvSpPr>
        <dsp:cNvPr id="0" name=""/>
        <dsp:cNvSpPr/>
      </dsp:nvSpPr>
      <dsp:spPr>
        <a:xfrm>
          <a:off x="831449" y="4507322"/>
          <a:ext cx="91440" cy="283604"/>
        </a:xfrm>
        <a:custGeom>
          <a:avLst/>
          <a:gdLst/>
          <a:ahLst/>
          <a:cxnLst/>
          <a:rect l="0" t="0" r="0" b="0"/>
          <a:pathLst>
            <a:path>
              <a:moveTo>
                <a:pt x="45720" y="0"/>
              </a:moveTo>
              <a:lnTo>
                <a:pt x="45720" y="28360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276D9-C5FC-4CAF-BC58-FFFA21A0E4FB}">
      <dsp:nvSpPr>
        <dsp:cNvPr id="0" name=""/>
        <dsp:cNvSpPr/>
      </dsp:nvSpPr>
      <dsp:spPr>
        <a:xfrm>
          <a:off x="831449" y="3323385"/>
          <a:ext cx="91440" cy="283604"/>
        </a:xfrm>
        <a:custGeom>
          <a:avLst/>
          <a:gdLst/>
          <a:ahLst/>
          <a:cxnLst/>
          <a:rect l="0" t="0" r="0" b="0"/>
          <a:pathLst>
            <a:path>
              <a:moveTo>
                <a:pt x="45720" y="0"/>
              </a:moveTo>
              <a:lnTo>
                <a:pt x="45720" y="28360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EAF9BF-921A-48A0-B344-91B4683F7E75}">
      <dsp:nvSpPr>
        <dsp:cNvPr id="0" name=""/>
        <dsp:cNvSpPr/>
      </dsp:nvSpPr>
      <dsp:spPr>
        <a:xfrm>
          <a:off x="877169" y="2139449"/>
          <a:ext cx="1237956" cy="283604"/>
        </a:xfrm>
        <a:custGeom>
          <a:avLst/>
          <a:gdLst/>
          <a:ahLst/>
          <a:cxnLst/>
          <a:rect l="0" t="0" r="0" b="0"/>
          <a:pathLst>
            <a:path>
              <a:moveTo>
                <a:pt x="1237956" y="0"/>
              </a:moveTo>
              <a:lnTo>
                <a:pt x="1237956" y="142927"/>
              </a:lnTo>
              <a:lnTo>
                <a:pt x="0" y="142927"/>
              </a:lnTo>
              <a:lnTo>
                <a:pt x="0" y="28360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32D1F2-AF76-40CC-AE93-84C3767A3AD6}">
      <dsp:nvSpPr>
        <dsp:cNvPr id="0" name=""/>
        <dsp:cNvSpPr/>
      </dsp:nvSpPr>
      <dsp:spPr>
        <a:xfrm>
          <a:off x="3307363" y="4507322"/>
          <a:ext cx="91440" cy="283604"/>
        </a:xfrm>
        <a:custGeom>
          <a:avLst/>
          <a:gdLst/>
          <a:ahLst/>
          <a:cxnLst/>
          <a:rect l="0" t="0" r="0" b="0"/>
          <a:pathLst>
            <a:path>
              <a:moveTo>
                <a:pt x="45720" y="0"/>
              </a:moveTo>
              <a:lnTo>
                <a:pt x="45720" y="28360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62A06-6C13-4E87-B8AF-7FB36A9C906A}">
      <dsp:nvSpPr>
        <dsp:cNvPr id="0" name=""/>
        <dsp:cNvSpPr/>
      </dsp:nvSpPr>
      <dsp:spPr>
        <a:xfrm>
          <a:off x="3307363" y="3323385"/>
          <a:ext cx="91440" cy="283604"/>
        </a:xfrm>
        <a:custGeom>
          <a:avLst/>
          <a:gdLst/>
          <a:ahLst/>
          <a:cxnLst/>
          <a:rect l="0" t="0" r="0" b="0"/>
          <a:pathLst>
            <a:path>
              <a:moveTo>
                <a:pt x="45720" y="0"/>
              </a:moveTo>
              <a:lnTo>
                <a:pt x="45720" y="28360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9B039E-86FB-4A42-BEDE-7F1F51421102}">
      <dsp:nvSpPr>
        <dsp:cNvPr id="0" name=""/>
        <dsp:cNvSpPr/>
      </dsp:nvSpPr>
      <dsp:spPr>
        <a:xfrm>
          <a:off x="2115126" y="2139449"/>
          <a:ext cx="1237956" cy="283604"/>
        </a:xfrm>
        <a:custGeom>
          <a:avLst/>
          <a:gdLst/>
          <a:ahLst/>
          <a:cxnLst/>
          <a:rect l="0" t="0" r="0" b="0"/>
          <a:pathLst>
            <a:path>
              <a:moveTo>
                <a:pt x="0" y="0"/>
              </a:moveTo>
              <a:lnTo>
                <a:pt x="0" y="142927"/>
              </a:lnTo>
              <a:lnTo>
                <a:pt x="1237956" y="142927"/>
              </a:lnTo>
              <a:lnTo>
                <a:pt x="1237956" y="28360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0F8FB0-4FBC-46D9-9CDC-FAC332675B47}">
      <dsp:nvSpPr>
        <dsp:cNvPr id="0" name=""/>
        <dsp:cNvSpPr/>
      </dsp:nvSpPr>
      <dsp:spPr>
        <a:xfrm>
          <a:off x="2069406" y="955512"/>
          <a:ext cx="91440" cy="283604"/>
        </a:xfrm>
        <a:custGeom>
          <a:avLst/>
          <a:gdLst/>
          <a:ahLst/>
          <a:cxnLst/>
          <a:rect l="0" t="0" r="0" b="0"/>
          <a:pathLst>
            <a:path>
              <a:moveTo>
                <a:pt x="45720" y="0"/>
              </a:moveTo>
              <a:lnTo>
                <a:pt x="45720" y="28360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ACF722-CB63-4BF5-B4B7-A1C2ECA2EC61}">
      <dsp:nvSpPr>
        <dsp:cNvPr id="0" name=""/>
        <dsp:cNvSpPr/>
      </dsp:nvSpPr>
      <dsp:spPr>
        <a:xfrm>
          <a:off x="1664960" y="55180"/>
          <a:ext cx="900332" cy="90033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1A427-12D1-418D-84F7-7D46F9F29F88}">
      <dsp:nvSpPr>
        <dsp:cNvPr id="0" name=""/>
        <dsp:cNvSpPr/>
      </dsp:nvSpPr>
      <dsp:spPr>
        <a:xfrm>
          <a:off x="2565292" y="52929"/>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Estrés</a:t>
          </a:r>
        </a:p>
      </dsp:txBody>
      <dsp:txXfrm>
        <a:off x="2565292" y="52929"/>
        <a:ext cx="1350498" cy="900332"/>
      </dsp:txXfrm>
    </dsp:sp>
    <dsp:sp modelId="{BEC2380B-7CF2-4863-8FEA-CED8F8124CC4}">
      <dsp:nvSpPr>
        <dsp:cNvPr id="0" name=""/>
        <dsp:cNvSpPr/>
      </dsp:nvSpPr>
      <dsp:spPr>
        <a:xfrm>
          <a:off x="1664960" y="1239117"/>
          <a:ext cx="900332" cy="90033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08FEA-BB67-4DC9-B23F-1D3E5D34EB9D}">
      <dsp:nvSpPr>
        <dsp:cNvPr id="0" name=""/>
        <dsp:cNvSpPr/>
      </dsp:nvSpPr>
      <dsp:spPr>
        <a:xfrm>
          <a:off x="2565292" y="1236866"/>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Cerebro</a:t>
          </a:r>
        </a:p>
      </dsp:txBody>
      <dsp:txXfrm>
        <a:off x="2565292" y="1236866"/>
        <a:ext cx="1350498" cy="900332"/>
      </dsp:txXfrm>
    </dsp:sp>
    <dsp:sp modelId="{F8125C4F-9FF3-4A75-B83F-31C92CE34646}">
      <dsp:nvSpPr>
        <dsp:cNvPr id="0" name=""/>
        <dsp:cNvSpPr/>
      </dsp:nvSpPr>
      <dsp:spPr>
        <a:xfrm>
          <a:off x="2902917" y="2423053"/>
          <a:ext cx="900332" cy="90033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F7786-8677-4679-8ABB-CA5B56C3E712}">
      <dsp:nvSpPr>
        <dsp:cNvPr id="0" name=""/>
        <dsp:cNvSpPr/>
      </dsp:nvSpPr>
      <dsp:spPr>
        <a:xfrm>
          <a:off x="3803249" y="2420803"/>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Adrenalina</a:t>
          </a:r>
        </a:p>
      </dsp:txBody>
      <dsp:txXfrm>
        <a:off x="3803249" y="2420803"/>
        <a:ext cx="1350498" cy="900332"/>
      </dsp:txXfrm>
    </dsp:sp>
    <dsp:sp modelId="{EB23EA67-24F4-463E-A952-F28482EC6F33}">
      <dsp:nvSpPr>
        <dsp:cNvPr id="0" name=""/>
        <dsp:cNvSpPr/>
      </dsp:nvSpPr>
      <dsp:spPr>
        <a:xfrm>
          <a:off x="2902917" y="3606990"/>
          <a:ext cx="900332" cy="900332"/>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86338-B446-4FB6-AF01-B17083ED47F2}">
      <dsp:nvSpPr>
        <dsp:cNvPr id="0" name=""/>
        <dsp:cNvSpPr/>
      </dsp:nvSpPr>
      <dsp:spPr>
        <a:xfrm>
          <a:off x="3803249" y="3604739"/>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Respuesta de lucha/huida</a:t>
          </a:r>
        </a:p>
      </dsp:txBody>
      <dsp:txXfrm>
        <a:off x="3803249" y="3604739"/>
        <a:ext cx="1350498" cy="900332"/>
      </dsp:txXfrm>
    </dsp:sp>
    <dsp:sp modelId="{F6C8D78C-1526-45BD-B449-E57655C916EF}">
      <dsp:nvSpPr>
        <dsp:cNvPr id="0" name=""/>
        <dsp:cNvSpPr/>
      </dsp:nvSpPr>
      <dsp:spPr>
        <a:xfrm>
          <a:off x="2902917" y="4790927"/>
          <a:ext cx="900332" cy="90033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BE932D-304C-43CF-A964-A54E6C019F41}">
      <dsp:nvSpPr>
        <dsp:cNvPr id="0" name=""/>
        <dsp:cNvSpPr/>
      </dsp:nvSpPr>
      <dsp:spPr>
        <a:xfrm>
          <a:off x="3803249" y="4788676"/>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La presión sanguínea y la frecuencia cardíaca aumentan</a:t>
          </a:r>
        </a:p>
      </dsp:txBody>
      <dsp:txXfrm>
        <a:off x="3803249" y="4788676"/>
        <a:ext cx="1350498" cy="900332"/>
      </dsp:txXfrm>
    </dsp:sp>
    <dsp:sp modelId="{3F39E6A8-7301-4738-BBDF-480CB3BC3F37}">
      <dsp:nvSpPr>
        <dsp:cNvPr id="0" name=""/>
        <dsp:cNvSpPr/>
      </dsp:nvSpPr>
      <dsp:spPr>
        <a:xfrm>
          <a:off x="427003" y="2423053"/>
          <a:ext cx="900332" cy="900332"/>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ED7A8-8A15-4E2D-AA96-FE9F0C440E37}">
      <dsp:nvSpPr>
        <dsp:cNvPr id="0" name=""/>
        <dsp:cNvSpPr/>
      </dsp:nvSpPr>
      <dsp:spPr>
        <a:xfrm>
          <a:off x="1327335" y="2420803"/>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Cortisol</a:t>
          </a:r>
        </a:p>
      </dsp:txBody>
      <dsp:txXfrm>
        <a:off x="1327335" y="2420803"/>
        <a:ext cx="1350498" cy="900332"/>
      </dsp:txXfrm>
    </dsp:sp>
    <dsp:sp modelId="{5F13C620-2116-4FA1-8753-2B73B6D90AD5}">
      <dsp:nvSpPr>
        <dsp:cNvPr id="0" name=""/>
        <dsp:cNvSpPr/>
      </dsp:nvSpPr>
      <dsp:spPr>
        <a:xfrm>
          <a:off x="427003" y="3606990"/>
          <a:ext cx="900332" cy="900332"/>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E7EC6-C106-4681-BA45-FA0A49DD1F4A}">
      <dsp:nvSpPr>
        <dsp:cNvPr id="0" name=""/>
        <dsp:cNvSpPr/>
      </dsp:nvSpPr>
      <dsp:spPr>
        <a:xfrm>
          <a:off x="1327335" y="3604739"/>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Respuesta de miedo</a:t>
          </a:r>
        </a:p>
      </dsp:txBody>
      <dsp:txXfrm>
        <a:off x="1327335" y="3604739"/>
        <a:ext cx="1350498" cy="900332"/>
      </dsp:txXfrm>
    </dsp:sp>
    <dsp:sp modelId="{41F5CB6F-E525-4AEE-87A0-FE776E233D7F}">
      <dsp:nvSpPr>
        <dsp:cNvPr id="0" name=""/>
        <dsp:cNvSpPr/>
      </dsp:nvSpPr>
      <dsp:spPr>
        <a:xfrm>
          <a:off x="427003" y="4790927"/>
          <a:ext cx="900332" cy="900332"/>
        </a:xfrm>
        <a:prstGeom prst="ellipse">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72332-41CD-4EAE-8B36-91B134F31306}">
      <dsp:nvSpPr>
        <dsp:cNvPr id="0" name=""/>
        <dsp:cNvSpPr/>
      </dsp:nvSpPr>
      <dsp:spPr>
        <a:xfrm>
          <a:off x="1327335" y="4788676"/>
          <a:ext cx="1350498" cy="90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Corta la energía al resto de órganos y la desvía a los músculos y el cerebro</a:t>
          </a:r>
        </a:p>
      </dsp:txBody>
      <dsp:txXfrm>
        <a:off x="1327335" y="4788676"/>
        <a:ext cx="1350498" cy="9003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E146C-D229-43FC-A402-CD32E4A55550}">
      <dsp:nvSpPr>
        <dsp:cNvPr id="0" name=""/>
        <dsp:cNvSpPr/>
      </dsp:nvSpPr>
      <dsp:spPr>
        <a:xfrm>
          <a:off x="0" y="495508"/>
          <a:ext cx="10873208" cy="756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12D212-CB8D-422B-9D46-3F9262D02C8F}">
      <dsp:nvSpPr>
        <dsp:cNvPr id="0" name=""/>
        <dsp:cNvSpPr/>
      </dsp:nvSpPr>
      <dsp:spPr>
        <a:xfrm>
          <a:off x="543660" y="52708"/>
          <a:ext cx="7611245" cy="8856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687" tIns="0" rIns="287687" bIns="0" numCol="1" spcCol="1270" anchor="ctr" anchorCtr="0">
          <a:noAutofit/>
        </a:bodyPr>
        <a:lstStyle/>
        <a:p>
          <a:pPr marL="0" lvl="0" indent="0" algn="l" defTabSz="889000">
            <a:lnSpc>
              <a:spcPct val="90000"/>
            </a:lnSpc>
            <a:spcBef>
              <a:spcPct val="0"/>
            </a:spcBef>
            <a:spcAft>
              <a:spcPct val="35000"/>
            </a:spcAft>
            <a:buNone/>
          </a:pPr>
          <a:r>
            <a:rPr lang="es-ES" sz="2000" kern="1200">
              <a:solidFill>
                <a:schemeClr val="tx1"/>
              </a:solidFill>
            </a:rPr>
            <a:t>Mientras ambas informaciones se mantengan apartadas no se generará una disonancia intolerable. </a:t>
          </a:r>
          <a:endParaRPr lang="en-US" sz="2000" kern="1200">
            <a:solidFill>
              <a:schemeClr val="tx1"/>
            </a:solidFill>
          </a:endParaRPr>
        </a:p>
      </dsp:txBody>
      <dsp:txXfrm>
        <a:off x="586891" y="95939"/>
        <a:ext cx="7524783" cy="799138"/>
      </dsp:txXfrm>
    </dsp:sp>
    <dsp:sp modelId="{D516138F-763A-4831-B781-ED0CAA6C9A07}">
      <dsp:nvSpPr>
        <dsp:cNvPr id="0" name=""/>
        <dsp:cNvSpPr/>
      </dsp:nvSpPr>
      <dsp:spPr>
        <a:xfrm>
          <a:off x="0" y="1856308"/>
          <a:ext cx="10873208" cy="184275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882" tIns="624840" rIns="843882" bIns="128016" numCol="1" spcCol="1270" anchor="t" anchorCtr="0">
          <a:noAutofit/>
        </a:bodyPr>
        <a:lstStyle/>
        <a:p>
          <a:pPr marL="171450" lvl="1" indent="-171450" algn="l" defTabSz="800100">
            <a:lnSpc>
              <a:spcPct val="90000"/>
            </a:lnSpc>
            <a:spcBef>
              <a:spcPct val="0"/>
            </a:spcBef>
            <a:spcAft>
              <a:spcPts val="600"/>
            </a:spcAft>
            <a:buChar char="•"/>
          </a:pPr>
          <a:r>
            <a:rPr lang="es-ES" sz="1800" kern="1200" dirty="0">
              <a:solidFill>
                <a:schemeClr val="tx1"/>
              </a:solidFill>
            </a:rPr>
            <a:t>El compartimento del daño puede ser el lugar del que surgen voces, pensamientos egodistónicos o impulsos agresivos. </a:t>
          </a:r>
          <a:endParaRPr lang="en-US" sz="1800" kern="1200" dirty="0">
            <a:solidFill>
              <a:schemeClr val="tx1"/>
            </a:solidFill>
          </a:endParaRPr>
        </a:p>
        <a:p>
          <a:pPr marL="171450" lvl="1" indent="-171450" algn="l" defTabSz="800100">
            <a:lnSpc>
              <a:spcPct val="90000"/>
            </a:lnSpc>
            <a:spcBef>
              <a:spcPct val="0"/>
            </a:spcBef>
            <a:spcAft>
              <a:spcPts val="600"/>
            </a:spcAft>
            <a:buChar char="•"/>
          </a:pPr>
          <a:r>
            <a:rPr lang="es-ES" sz="1800" kern="1200" dirty="0">
              <a:solidFill>
                <a:schemeClr val="tx1"/>
              </a:solidFill>
            </a:rPr>
            <a:t>El compartimento que preserva el vínculo puede generar conductas de dependencia emocional, y enganche a figuras abusivas posteriores. </a:t>
          </a:r>
          <a:endParaRPr lang="en-US" sz="1800" kern="1200" dirty="0">
            <a:solidFill>
              <a:schemeClr val="tx1"/>
            </a:solidFill>
          </a:endParaRPr>
        </a:p>
      </dsp:txBody>
      <dsp:txXfrm>
        <a:off x="0" y="1856308"/>
        <a:ext cx="10873208" cy="1842750"/>
      </dsp:txXfrm>
    </dsp:sp>
    <dsp:sp modelId="{4795E7B4-54E3-435E-81FA-8BFB9DED93EA}">
      <dsp:nvSpPr>
        <dsp:cNvPr id="0" name=""/>
        <dsp:cNvSpPr/>
      </dsp:nvSpPr>
      <dsp:spPr>
        <a:xfrm>
          <a:off x="543660" y="1413508"/>
          <a:ext cx="7611245" cy="8856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687" tIns="0" rIns="287687" bIns="0" numCol="1" spcCol="1270" anchor="ctr" anchorCtr="0">
          <a:noAutofit/>
        </a:bodyPr>
        <a:lstStyle/>
        <a:p>
          <a:pPr marL="0" lvl="0" indent="0" algn="l" defTabSz="889000">
            <a:lnSpc>
              <a:spcPct val="90000"/>
            </a:lnSpc>
            <a:spcBef>
              <a:spcPct val="0"/>
            </a:spcBef>
            <a:spcAft>
              <a:spcPct val="35000"/>
            </a:spcAft>
            <a:buNone/>
          </a:pPr>
          <a:r>
            <a:rPr lang="es-ES" sz="2000" kern="1200">
              <a:solidFill>
                <a:schemeClr val="tx1"/>
              </a:solidFill>
            </a:rPr>
            <a:t>Cada uno de esos compartimentos puede volverse más complejo con el tiempo, adquirir cierta autonomía mental.</a:t>
          </a:r>
          <a:endParaRPr lang="en-US" sz="2000" kern="1200">
            <a:solidFill>
              <a:schemeClr val="tx1"/>
            </a:solidFill>
          </a:endParaRPr>
        </a:p>
      </dsp:txBody>
      <dsp:txXfrm>
        <a:off x="586891" y="1456739"/>
        <a:ext cx="7524783" cy="799138"/>
      </dsp:txXfrm>
    </dsp:sp>
    <dsp:sp modelId="{F2EA5784-D923-4727-97EA-6466DA92CB31}">
      <dsp:nvSpPr>
        <dsp:cNvPr id="0" name=""/>
        <dsp:cNvSpPr/>
      </dsp:nvSpPr>
      <dsp:spPr>
        <a:xfrm>
          <a:off x="0" y="4303859"/>
          <a:ext cx="10873208" cy="756000"/>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3A7D0-6D7F-4860-BA2D-C92E6443CDC3}">
      <dsp:nvSpPr>
        <dsp:cNvPr id="0" name=""/>
        <dsp:cNvSpPr/>
      </dsp:nvSpPr>
      <dsp:spPr>
        <a:xfrm>
          <a:off x="543660" y="3861059"/>
          <a:ext cx="7611245" cy="8856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687" tIns="0" rIns="287687" bIns="0" numCol="1" spcCol="1270" anchor="ctr" anchorCtr="0">
          <a:noAutofit/>
        </a:bodyPr>
        <a:lstStyle/>
        <a:p>
          <a:pPr marL="0" lvl="0" indent="0" algn="l" defTabSz="889000">
            <a:lnSpc>
              <a:spcPct val="90000"/>
            </a:lnSpc>
            <a:spcBef>
              <a:spcPct val="0"/>
            </a:spcBef>
            <a:spcAft>
              <a:spcPct val="35000"/>
            </a:spcAft>
            <a:buNone/>
          </a:pPr>
          <a:r>
            <a:rPr lang="es-ES" sz="2000" kern="1200">
              <a:solidFill>
                <a:schemeClr val="tx1"/>
              </a:solidFill>
            </a:rPr>
            <a:t>El sistema funciona de modo no integrado, oscilando externa o internamente entre unos estados y otros.</a:t>
          </a:r>
          <a:endParaRPr lang="en-US" sz="2000" kern="1200">
            <a:solidFill>
              <a:schemeClr val="tx1"/>
            </a:solidFill>
          </a:endParaRPr>
        </a:p>
      </dsp:txBody>
      <dsp:txXfrm>
        <a:off x="586891" y="3904290"/>
        <a:ext cx="7524783" cy="7991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1AF14-1C2B-4DCD-8D0F-0CCB9FF09941}">
      <dsp:nvSpPr>
        <dsp:cNvPr id="0" name=""/>
        <dsp:cNvSpPr/>
      </dsp:nvSpPr>
      <dsp:spPr>
        <a:xfrm>
          <a:off x="0" y="1305763"/>
          <a:ext cx="10515600" cy="1741017"/>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913283-ACA2-49FB-8B3A-B71701582CE1}">
      <dsp:nvSpPr>
        <dsp:cNvPr id="0" name=""/>
        <dsp:cNvSpPr/>
      </dsp:nvSpPr>
      <dsp:spPr>
        <a:xfrm>
          <a:off x="4159" y="0"/>
          <a:ext cx="18184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s-ES" sz="1700" kern="1200" dirty="0"/>
            <a:t>Primero reconocer y validar la emoción</a:t>
          </a:r>
        </a:p>
      </dsp:txBody>
      <dsp:txXfrm>
        <a:off x="4159" y="0"/>
        <a:ext cx="1818408" cy="1741017"/>
      </dsp:txXfrm>
    </dsp:sp>
    <dsp:sp modelId="{D55BC080-B625-45EB-A61B-3AAB307D6AF8}">
      <dsp:nvSpPr>
        <dsp:cNvPr id="0" name=""/>
        <dsp:cNvSpPr/>
      </dsp:nvSpPr>
      <dsp:spPr>
        <a:xfrm>
          <a:off x="695735" y="1958644"/>
          <a:ext cx="435254" cy="4352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A20C6-7E87-4755-818F-40D081AAB671}">
      <dsp:nvSpPr>
        <dsp:cNvPr id="0" name=""/>
        <dsp:cNvSpPr/>
      </dsp:nvSpPr>
      <dsp:spPr>
        <a:xfrm>
          <a:off x="1913487" y="2611526"/>
          <a:ext cx="18184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s-ES" sz="1700" kern="1200"/>
            <a:t>Observar si hay elementos que potencien la desregulación</a:t>
          </a:r>
        </a:p>
      </dsp:txBody>
      <dsp:txXfrm>
        <a:off x="1913487" y="2611526"/>
        <a:ext cx="1818408" cy="1741017"/>
      </dsp:txXfrm>
    </dsp:sp>
    <dsp:sp modelId="{E7A86969-7B38-4C35-BA87-7872F3D67F62}">
      <dsp:nvSpPr>
        <dsp:cNvPr id="0" name=""/>
        <dsp:cNvSpPr/>
      </dsp:nvSpPr>
      <dsp:spPr>
        <a:xfrm>
          <a:off x="2605064" y="1958644"/>
          <a:ext cx="435254" cy="435254"/>
        </a:xfrm>
        <a:prstGeom prst="ellipse">
          <a:avLst/>
        </a:prstGeom>
        <a:solidFill>
          <a:schemeClr val="accent2">
            <a:hueOff val="1170380"/>
            <a:satOff val="-1460"/>
            <a:lumOff val="3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E58B5-B75C-40DE-9B15-9C516EEDC37A}">
      <dsp:nvSpPr>
        <dsp:cNvPr id="0" name=""/>
        <dsp:cNvSpPr/>
      </dsp:nvSpPr>
      <dsp:spPr>
        <a:xfrm>
          <a:off x="3822815" y="0"/>
          <a:ext cx="18184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s-ES" sz="1700" kern="1200"/>
            <a:t>Luego plantear modos de calmar</a:t>
          </a:r>
        </a:p>
      </dsp:txBody>
      <dsp:txXfrm>
        <a:off x="3822815" y="0"/>
        <a:ext cx="1818408" cy="1741017"/>
      </dsp:txXfrm>
    </dsp:sp>
    <dsp:sp modelId="{A5CCB927-DD6F-4110-A86E-8093C2B6E394}">
      <dsp:nvSpPr>
        <dsp:cNvPr id="0" name=""/>
        <dsp:cNvSpPr/>
      </dsp:nvSpPr>
      <dsp:spPr>
        <a:xfrm>
          <a:off x="4514392" y="1958644"/>
          <a:ext cx="435254" cy="435254"/>
        </a:xfrm>
        <a:prstGeom prst="ellipse">
          <a:avLst/>
        </a:prstGeom>
        <a:solidFill>
          <a:schemeClr val="accent2">
            <a:hueOff val="2340759"/>
            <a:satOff val="-2919"/>
            <a:lumOff val="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D494E-C714-499F-B461-73355BEFBB44}">
      <dsp:nvSpPr>
        <dsp:cNvPr id="0" name=""/>
        <dsp:cNvSpPr/>
      </dsp:nvSpPr>
      <dsp:spPr>
        <a:xfrm>
          <a:off x="5732144" y="2611526"/>
          <a:ext cx="18184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s-ES" sz="1700" kern="1200" dirty="0"/>
            <a:t>Cuestionar la metacognición “no puedo hacer nada con lo que siento”</a:t>
          </a:r>
        </a:p>
      </dsp:txBody>
      <dsp:txXfrm>
        <a:off x="5732144" y="2611526"/>
        <a:ext cx="1818408" cy="1741017"/>
      </dsp:txXfrm>
    </dsp:sp>
    <dsp:sp modelId="{8C529455-253F-4E6F-8A72-AD243E6508AA}">
      <dsp:nvSpPr>
        <dsp:cNvPr id="0" name=""/>
        <dsp:cNvSpPr/>
      </dsp:nvSpPr>
      <dsp:spPr>
        <a:xfrm>
          <a:off x="6423721" y="1958644"/>
          <a:ext cx="435254" cy="435254"/>
        </a:xfrm>
        <a:prstGeom prst="ellipse">
          <a:avLst/>
        </a:prstGeom>
        <a:solidFill>
          <a:schemeClr val="accent2">
            <a:hueOff val="3511139"/>
            <a:satOff val="-4379"/>
            <a:lumOff val="10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FF870-0742-487D-9679-8B04DB50FACB}">
      <dsp:nvSpPr>
        <dsp:cNvPr id="0" name=""/>
        <dsp:cNvSpPr/>
      </dsp:nvSpPr>
      <dsp:spPr>
        <a:xfrm>
          <a:off x="7641472" y="0"/>
          <a:ext cx="18184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s-ES" sz="1700" kern="1200"/>
            <a:t>Modelar y ayudar a ensayar sistemas de regulación de modo autónomo</a:t>
          </a:r>
        </a:p>
      </dsp:txBody>
      <dsp:txXfrm>
        <a:off x="7641472" y="0"/>
        <a:ext cx="1818408" cy="1741017"/>
      </dsp:txXfrm>
    </dsp:sp>
    <dsp:sp modelId="{22DB4490-AE30-40DC-BC7A-8D84FB96B504}">
      <dsp:nvSpPr>
        <dsp:cNvPr id="0" name=""/>
        <dsp:cNvSpPr/>
      </dsp:nvSpPr>
      <dsp:spPr>
        <a:xfrm>
          <a:off x="8333049" y="1958644"/>
          <a:ext cx="435254" cy="435254"/>
        </a:xfrm>
        <a:prstGeom prst="ellipse">
          <a:avLst/>
        </a:prstGeom>
        <a:solidFill>
          <a:schemeClr val="accent2">
            <a:hueOff val="4681519"/>
            <a:satOff val="-5839"/>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1B059-28CC-49D3-BF54-CF3B3BC0F0CC}">
      <dsp:nvSpPr>
        <dsp:cNvPr id="0" name=""/>
        <dsp:cNvSpPr/>
      </dsp:nvSpPr>
      <dsp:spPr>
        <a:xfrm>
          <a:off x="1581690" y="0"/>
          <a:ext cx="2875433" cy="403375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159294B-831C-4466-98C5-41474C24DFF5}">
      <dsp:nvSpPr>
        <dsp:cNvPr id="0" name=""/>
        <dsp:cNvSpPr/>
      </dsp:nvSpPr>
      <dsp:spPr>
        <a:xfrm>
          <a:off x="1725461" y="145925"/>
          <a:ext cx="2587889" cy="2198860"/>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54E3B-B12D-4186-B5DC-9668790F0DA8}">
      <dsp:nvSpPr>
        <dsp:cNvPr id="0" name=""/>
        <dsp:cNvSpPr/>
      </dsp:nvSpPr>
      <dsp:spPr>
        <a:xfrm>
          <a:off x="1634458" y="2406339"/>
          <a:ext cx="2769896" cy="1536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s-ES" sz="1800" b="0" kern="1200" dirty="0" err="1">
              <a:latin typeface="Palatino Linotype" panose="02040502050505030304" pitchFamily="18" charset="0"/>
            </a:rPr>
            <a:t>Infra-regulación</a:t>
          </a:r>
          <a:r>
            <a:rPr lang="es-ES" sz="1800" b="0" kern="1200" dirty="0">
              <a:latin typeface="Palatino Linotype" panose="02040502050505030304" pitchFamily="18" charset="0"/>
            </a:rPr>
            <a:t> “No puedo hacer nada con mis sentimientos” “No puedo controlarme a mí mismo” “No puedo”</a:t>
          </a:r>
        </a:p>
      </dsp:txBody>
      <dsp:txXfrm>
        <a:off x="1634458" y="2406339"/>
        <a:ext cx="2769896" cy="1536375"/>
      </dsp:txXfrm>
    </dsp:sp>
    <dsp:sp modelId="{5E9C239F-260A-4D89-BE90-041446D5B568}">
      <dsp:nvSpPr>
        <dsp:cNvPr id="0" name=""/>
        <dsp:cNvSpPr/>
      </dsp:nvSpPr>
      <dsp:spPr>
        <a:xfrm>
          <a:off x="5272346" y="1798"/>
          <a:ext cx="2875433" cy="403375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7E5B41D-69F0-4FC3-B48B-D954D0E588A6}">
      <dsp:nvSpPr>
        <dsp:cNvPr id="0" name=""/>
        <dsp:cNvSpPr/>
      </dsp:nvSpPr>
      <dsp:spPr>
        <a:xfrm>
          <a:off x="5416118" y="173454"/>
          <a:ext cx="2587889" cy="2198860"/>
        </a:xfrm>
        <a:prstGeom prst="rect">
          <a:avLst/>
        </a:prstGeom>
        <a:blipFill rotWithShape="1">
          <a:blip xmlns:r="http://schemas.openxmlformats.org/officeDocument/2006/relationships"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4E73C9-7057-42AA-9225-B5B3C563A27A}">
      <dsp:nvSpPr>
        <dsp:cNvPr id="0" name=""/>
        <dsp:cNvSpPr/>
      </dsp:nvSpPr>
      <dsp:spPr>
        <a:xfrm>
          <a:off x="5285507" y="2616123"/>
          <a:ext cx="2867899" cy="1097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s-ES" sz="1800" b="0" kern="1200" dirty="0">
              <a:latin typeface="Palatino Linotype" panose="02040502050505030304" pitchFamily="18" charset="0"/>
            </a:rPr>
            <a:t>Sobrerregulación “No quiero sentir esto” “No debería sentirme de esta manera” “Esto no me va a afectar” “Soy fuerte”</a:t>
          </a:r>
        </a:p>
      </dsp:txBody>
      <dsp:txXfrm>
        <a:off x="5285507" y="2616123"/>
        <a:ext cx="2867899" cy="10979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BD430-6400-422B-A97A-3D68DA9AF277}">
      <dsp:nvSpPr>
        <dsp:cNvPr id="0" name=""/>
        <dsp:cNvSpPr/>
      </dsp:nvSpPr>
      <dsp:spPr>
        <a:xfrm>
          <a:off x="310991" y="48069"/>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3B3650A-B0FA-43D7-B556-9ACE415D2883}">
      <dsp:nvSpPr>
        <dsp:cNvPr id="0" name=""/>
        <dsp:cNvSpPr/>
      </dsp:nvSpPr>
      <dsp:spPr>
        <a:xfrm>
          <a:off x="521548" y="133392"/>
          <a:ext cx="1631805" cy="138650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373948-CB92-4BC9-AC33-5701BBA90E88}">
      <dsp:nvSpPr>
        <dsp:cNvPr id="0" name=""/>
        <dsp:cNvSpPr/>
      </dsp:nvSpPr>
      <dsp:spPr>
        <a:xfrm>
          <a:off x="521548" y="1519894"/>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Garamond" panose="02020404030301010803" pitchFamily="18" charset="0"/>
            </a:rPr>
            <a:t>Ausencia de regulación</a:t>
          </a:r>
        </a:p>
      </dsp:txBody>
      <dsp:txXfrm>
        <a:off x="521548" y="1519894"/>
        <a:ext cx="1631805" cy="575931"/>
      </dsp:txXfrm>
    </dsp:sp>
    <dsp:sp modelId="{95C7AE0C-0173-4C85-BCBE-EF4608B4D3D7}">
      <dsp:nvSpPr>
        <dsp:cNvPr id="0" name=""/>
        <dsp:cNvSpPr/>
      </dsp:nvSpPr>
      <dsp:spPr>
        <a:xfrm>
          <a:off x="2588806" y="48069"/>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DF0E636-7A5E-4D05-9D55-3DC05ED1767A}">
      <dsp:nvSpPr>
        <dsp:cNvPr id="0" name=""/>
        <dsp:cNvSpPr/>
      </dsp:nvSpPr>
      <dsp:spPr>
        <a:xfrm>
          <a:off x="2799363" y="133392"/>
          <a:ext cx="1631805" cy="1386501"/>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259EC-B5F0-4D8D-9D10-EA205A3135E8}">
      <dsp:nvSpPr>
        <dsp:cNvPr id="0" name=""/>
        <dsp:cNvSpPr/>
      </dsp:nvSpPr>
      <dsp:spPr>
        <a:xfrm>
          <a:off x="2799363" y="1519894"/>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Garamond" panose="02020404030301010803" pitchFamily="18" charset="0"/>
            </a:rPr>
            <a:t>Evitación</a:t>
          </a:r>
        </a:p>
      </dsp:txBody>
      <dsp:txXfrm>
        <a:off x="2799363" y="1519894"/>
        <a:ext cx="1631805" cy="575931"/>
      </dsp:txXfrm>
    </dsp:sp>
    <dsp:sp modelId="{D4161E68-0866-4D40-B2C1-93EB3EC948C0}">
      <dsp:nvSpPr>
        <dsp:cNvPr id="0" name=""/>
        <dsp:cNvSpPr/>
      </dsp:nvSpPr>
      <dsp:spPr>
        <a:xfrm>
          <a:off x="4866621" y="48069"/>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22848E0-EAAA-46D6-AFAC-B4C10B6D4091}">
      <dsp:nvSpPr>
        <dsp:cNvPr id="0" name=""/>
        <dsp:cNvSpPr/>
      </dsp:nvSpPr>
      <dsp:spPr>
        <a:xfrm>
          <a:off x="5077178" y="133392"/>
          <a:ext cx="1631805" cy="1386501"/>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D111AC-9A3F-4FE4-9491-DD117C197800}">
      <dsp:nvSpPr>
        <dsp:cNvPr id="0" name=""/>
        <dsp:cNvSpPr/>
      </dsp:nvSpPr>
      <dsp:spPr>
        <a:xfrm>
          <a:off x="5077178" y="1519894"/>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err="1">
              <a:latin typeface="Garamond" panose="02020404030301010803" pitchFamily="18" charset="0"/>
            </a:rPr>
            <a:t>Rumiación</a:t>
          </a:r>
          <a:endParaRPr lang="es-ES" sz="1100" kern="1200" dirty="0">
            <a:latin typeface="Garamond" panose="02020404030301010803" pitchFamily="18" charset="0"/>
          </a:endParaRPr>
        </a:p>
      </dsp:txBody>
      <dsp:txXfrm>
        <a:off x="5077178" y="1519894"/>
        <a:ext cx="1631805" cy="575931"/>
      </dsp:txXfrm>
    </dsp:sp>
    <dsp:sp modelId="{445F0132-8DB2-48B1-AE85-29E102276817}">
      <dsp:nvSpPr>
        <dsp:cNvPr id="0" name=""/>
        <dsp:cNvSpPr/>
      </dsp:nvSpPr>
      <dsp:spPr>
        <a:xfrm>
          <a:off x="310991" y="2362460"/>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3D8DFBF-42A3-4AA2-9D9F-4301F44A8B69}">
      <dsp:nvSpPr>
        <dsp:cNvPr id="0" name=""/>
        <dsp:cNvSpPr/>
      </dsp:nvSpPr>
      <dsp:spPr>
        <a:xfrm>
          <a:off x="521548" y="2447783"/>
          <a:ext cx="1631805" cy="1386501"/>
        </a:xfrm>
        <a:prstGeom prst="rect">
          <a:avLst/>
        </a:prstGeom>
        <a:blipFill>
          <a:blip xmlns:r="http://schemas.openxmlformats.org/officeDocument/2006/relationships" r:embed="rId4" cstate="hq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0D2AF1-D012-47C9-87DE-9AD1277FC141}">
      <dsp:nvSpPr>
        <dsp:cNvPr id="0" name=""/>
        <dsp:cNvSpPr/>
      </dsp:nvSpPr>
      <dsp:spPr>
        <a:xfrm>
          <a:off x="521548" y="3834285"/>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Garamond" panose="02020404030301010803" pitchFamily="18" charset="0"/>
            </a:rPr>
            <a:t>Preocuparse</a:t>
          </a:r>
        </a:p>
      </dsp:txBody>
      <dsp:txXfrm>
        <a:off x="521548" y="3834285"/>
        <a:ext cx="1631805" cy="575931"/>
      </dsp:txXfrm>
    </dsp:sp>
    <dsp:sp modelId="{D40B5840-FE6E-4CAB-95B9-4BC8E878DA70}">
      <dsp:nvSpPr>
        <dsp:cNvPr id="0" name=""/>
        <dsp:cNvSpPr/>
      </dsp:nvSpPr>
      <dsp:spPr>
        <a:xfrm>
          <a:off x="2588806" y="2362460"/>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E947F06-E0ED-42CD-AB33-5A3C671BB1DA}">
      <dsp:nvSpPr>
        <dsp:cNvPr id="0" name=""/>
        <dsp:cNvSpPr/>
      </dsp:nvSpPr>
      <dsp:spPr>
        <a:xfrm>
          <a:off x="2799363" y="2447783"/>
          <a:ext cx="1631805" cy="1386501"/>
        </a:xfrm>
        <a:prstGeom prst="rect">
          <a:avLst/>
        </a:prstGeom>
        <a:blipFill rotWithShape="1">
          <a:blip xmlns:r="http://schemas.openxmlformats.org/officeDocument/2006/relationships" r:embed="rId6">
            <a:extLst>
              <a:ext uri="{BEBA8EAE-BF5A-486C-A8C5-ECC9F3942E4B}">
                <a14:imgProps xmlns:a14="http://schemas.microsoft.com/office/drawing/2010/main">
                  <a14:imgLayer r:embed="rId7">
                    <a14:imgEffect>
                      <a14:sharpenSoften amount="50000"/>
                    </a14:imgEffect>
                    <a14:imgEffect>
                      <a14:colorTemperature colorTemp="6058"/>
                    </a14:imgEffect>
                    <a14:imgEffect>
                      <a14:saturation sat="0"/>
                    </a14:imgEffect>
                    <a14:imgEffect>
                      <a14:brightnessContrast contrast="-20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A6CA48-070E-4698-B25F-5A1D95F422F0}">
      <dsp:nvSpPr>
        <dsp:cNvPr id="0" name=""/>
        <dsp:cNvSpPr/>
      </dsp:nvSpPr>
      <dsp:spPr>
        <a:xfrm>
          <a:off x="2799363" y="3834285"/>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latin typeface="Garamond" panose="02020404030301010803" pitchFamily="18" charset="0"/>
            </a:rPr>
            <a:t>Control</a:t>
          </a:r>
        </a:p>
      </dsp:txBody>
      <dsp:txXfrm>
        <a:off x="2799363" y="3834285"/>
        <a:ext cx="1631805" cy="575931"/>
      </dsp:txXfrm>
    </dsp:sp>
    <dsp:sp modelId="{245DE718-8701-443B-9099-904AFAC71200}">
      <dsp:nvSpPr>
        <dsp:cNvPr id="0" name=""/>
        <dsp:cNvSpPr/>
      </dsp:nvSpPr>
      <dsp:spPr>
        <a:xfrm>
          <a:off x="4866621" y="2362460"/>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C3AC877-F9C0-41FE-95D4-832E69F96116}">
      <dsp:nvSpPr>
        <dsp:cNvPr id="0" name=""/>
        <dsp:cNvSpPr/>
      </dsp:nvSpPr>
      <dsp:spPr>
        <a:xfrm>
          <a:off x="5077178" y="2447783"/>
          <a:ext cx="1631805" cy="1386501"/>
        </a:xfrm>
        <a:prstGeom prst="rect">
          <a:avLst/>
        </a:prstGeom>
        <a:blipFill rotWithShape="1">
          <a:blip xmlns:r="http://schemas.openxmlformats.org/officeDocument/2006/relationships"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28C59-44F2-4593-A825-A2EF5D55539A}">
      <dsp:nvSpPr>
        <dsp:cNvPr id="0" name=""/>
        <dsp:cNvSpPr/>
      </dsp:nvSpPr>
      <dsp:spPr>
        <a:xfrm>
          <a:off x="5077178" y="3834285"/>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Garamond" panose="02020404030301010803" pitchFamily="18" charset="0"/>
            </a:rPr>
            <a:t>Supresión</a:t>
          </a:r>
        </a:p>
      </dsp:txBody>
      <dsp:txXfrm>
        <a:off x="5077178" y="3834285"/>
        <a:ext cx="1631805" cy="575931"/>
      </dsp:txXfrm>
    </dsp:sp>
    <dsp:sp modelId="{FD567C8F-DB39-4D2D-9090-87741D9B2588}">
      <dsp:nvSpPr>
        <dsp:cNvPr id="0" name=""/>
        <dsp:cNvSpPr/>
      </dsp:nvSpPr>
      <dsp:spPr>
        <a:xfrm>
          <a:off x="310991" y="4676851"/>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84DC2AD-5F6D-49DC-8B0C-4FCCE442C42D}">
      <dsp:nvSpPr>
        <dsp:cNvPr id="0" name=""/>
        <dsp:cNvSpPr/>
      </dsp:nvSpPr>
      <dsp:spPr>
        <a:xfrm>
          <a:off x="521548" y="4762174"/>
          <a:ext cx="1631805" cy="1386501"/>
        </a:xfrm>
        <a:prstGeom prst="rect">
          <a:avLst/>
        </a:prstGeom>
        <a:blipFill>
          <a:blip xmlns:r="http://schemas.openxmlformats.org/officeDocument/2006/relationships" r:embed="rId10" cstate="print">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014D43-C644-46D5-A3CF-DEA65CEA1DA9}">
      <dsp:nvSpPr>
        <dsp:cNvPr id="0" name=""/>
        <dsp:cNvSpPr/>
      </dsp:nvSpPr>
      <dsp:spPr>
        <a:xfrm>
          <a:off x="521548" y="6148675"/>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Garamond" panose="02020404030301010803" pitchFamily="18" charset="0"/>
            </a:rPr>
            <a:t>Distracción</a:t>
          </a:r>
        </a:p>
      </dsp:txBody>
      <dsp:txXfrm>
        <a:off x="521548" y="6148675"/>
        <a:ext cx="1631805" cy="575931"/>
      </dsp:txXfrm>
    </dsp:sp>
    <dsp:sp modelId="{6609FF64-D9E8-48CC-9653-5AEF42EB1712}">
      <dsp:nvSpPr>
        <dsp:cNvPr id="0" name=""/>
        <dsp:cNvSpPr/>
      </dsp:nvSpPr>
      <dsp:spPr>
        <a:xfrm>
          <a:off x="2588806" y="4676851"/>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692BA19-5D1E-40C5-A653-6EE6296A54AC}">
      <dsp:nvSpPr>
        <dsp:cNvPr id="0" name=""/>
        <dsp:cNvSpPr/>
      </dsp:nvSpPr>
      <dsp:spPr>
        <a:xfrm>
          <a:off x="2799363" y="4762174"/>
          <a:ext cx="1631805" cy="1386501"/>
        </a:xfrm>
        <a:prstGeom prst="rect">
          <a:avLst/>
        </a:prstGeom>
        <a:blipFill>
          <a:blip xmlns:r="http://schemas.openxmlformats.org/officeDocument/2006/relationships" r:embed="rId12" cstate="print">
            <a:grayscl/>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C4834D-7665-4276-9EAE-A840B02D160F}">
      <dsp:nvSpPr>
        <dsp:cNvPr id="0" name=""/>
        <dsp:cNvSpPr/>
      </dsp:nvSpPr>
      <dsp:spPr>
        <a:xfrm>
          <a:off x="2670932" y="6148675"/>
          <a:ext cx="1888668"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Disociación-</a:t>
          </a:r>
          <a:r>
            <a:rPr lang="es-ES" sz="1100" kern="1200" dirty="0" err="1"/>
            <a:t>compartimentalización</a:t>
          </a:r>
          <a:endParaRPr lang="es-ES" sz="1100" kern="1200" dirty="0">
            <a:latin typeface="Garamond" panose="02020404030301010803" pitchFamily="18" charset="0"/>
          </a:endParaRPr>
        </a:p>
      </dsp:txBody>
      <dsp:txXfrm>
        <a:off x="2670932" y="6148675"/>
        <a:ext cx="1888668" cy="575931"/>
      </dsp:txXfrm>
    </dsp:sp>
    <dsp:sp modelId="{596ADF66-1AB5-4340-BB12-9CC2D655F922}">
      <dsp:nvSpPr>
        <dsp:cNvPr id="0" name=""/>
        <dsp:cNvSpPr/>
      </dsp:nvSpPr>
      <dsp:spPr>
        <a:xfrm>
          <a:off x="4866621" y="4676851"/>
          <a:ext cx="2052920" cy="2133079"/>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86207C-BFE7-4D80-8D16-6B9AC59BF0BE}">
      <dsp:nvSpPr>
        <dsp:cNvPr id="0" name=""/>
        <dsp:cNvSpPr/>
      </dsp:nvSpPr>
      <dsp:spPr>
        <a:xfrm>
          <a:off x="5077178" y="4762174"/>
          <a:ext cx="1631805" cy="1386501"/>
        </a:xfrm>
        <a:prstGeom prst="rect">
          <a:avLst/>
        </a:prstGeom>
        <a:blipFill>
          <a:blip xmlns:r="http://schemas.openxmlformats.org/officeDocument/2006/relationships" r:embed="rId14" cstate="print">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6018E7-8517-42B9-BFAA-6A59086F4CAD}">
      <dsp:nvSpPr>
        <dsp:cNvPr id="0" name=""/>
        <dsp:cNvSpPr/>
      </dsp:nvSpPr>
      <dsp:spPr>
        <a:xfrm>
          <a:off x="5077178" y="6148675"/>
          <a:ext cx="1631805" cy="57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dirty="0"/>
            <a:t>Disociación-desprendimiento</a:t>
          </a:r>
          <a:endParaRPr lang="es-ES" sz="1100" kern="1200" dirty="0">
            <a:latin typeface="Garamond" panose="02020404030301010803" pitchFamily="18" charset="0"/>
          </a:endParaRPr>
        </a:p>
      </dsp:txBody>
      <dsp:txXfrm>
        <a:off x="5077178" y="6148675"/>
        <a:ext cx="1631805" cy="5759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3F93-89EE-4ED1-BF1F-5590B44B8F73}">
      <dsp:nvSpPr>
        <dsp:cNvPr id="0" name=""/>
        <dsp:cNvSpPr/>
      </dsp:nvSpPr>
      <dsp:spPr>
        <a:xfrm>
          <a:off x="2901" y="521296"/>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Ya no lo soporto</a:t>
          </a:r>
        </a:p>
      </dsp:txBody>
      <dsp:txXfrm>
        <a:off x="2901" y="521296"/>
        <a:ext cx="2302018" cy="1381210"/>
      </dsp:txXfrm>
    </dsp:sp>
    <dsp:sp modelId="{24570EEE-DA53-4180-8CA7-1960EE3AF4FF}">
      <dsp:nvSpPr>
        <dsp:cNvPr id="0" name=""/>
        <dsp:cNvSpPr/>
      </dsp:nvSpPr>
      <dsp:spPr>
        <a:xfrm>
          <a:off x="2535121" y="521296"/>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Me siento tan malo</a:t>
          </a:r>
        </a:p>
      </dsp:txBody>
      <dsp:txXfrm>
        <a:off x="2535121" y="521296"/>
        <a:ext cx="2302018" cy="1381210"/>
      </dsp:txXfrm>
    </dsp:sp>
    <dsp:sp modelId="{878A9921-0401-46B4-8999-6423A6A629C3}">
      <dsp:nvSpPr>
        <dsp:cNvPr id="0" name=""/>
        <dsp:cNvSpPr/>
      </dsp:nvSpPr>
      <dsp:spPr>
        <a:xfrm>
          <a:off x="5067341" y="521296"/>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Ya no puedo hacer esto</a:t>
          </a:r>
        </a:p>
      </dsp:txBody>
      <dsp:txXfrm>
        <a:off x="5067341" y="521296"/>
        <a:ext cx="2302018" cy="1381210"/>
      </dsp:txXfrm>
    </dsp:sp>
    <dsp:sp modelId="{4E3148C9-4E9B-4D0E-8848-2F76C477758C}">
      <dsp:nvSpPr>
        <dsp:cNvPr id="0" name=""/>
        <dsp:cNvSpPr/>
      </dsp:nvSpPr>
      <dsp:spPr>
        <a:xfrm>
          <a:off x="7599561" y="521296"/>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No puedo soportar sentirme así</a:t>
          </a:r>
        </a:p>
      </dsp:txBody>
      <dsp:txXfrm>
        <a:off x="7599561" y="521296"/>
        <a:ext cx="2302018" cy="1381210"/>
      </dsp:txXfrm>
    </dsp:sp>
    <dsp:sp modelId="{749C5787-3D75-4C22-B38C-74AA027D07ED}">
      <dsp:nvSpPr>
        <dsp:cNvPr id="0" name=""/>
        <dsp:cNvSpPr/>
      </dsp:nvSpPr>
      <dsp:spPr>
        <a:xfrm>
          <a:off x="2901" y="2132708"/>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¿Por qué soy así?</a:t>
          </a:r>
        </a:p>
      </dsp:txBody>
      <dsp:txXfrm>
        <a:off x="2901" y="2132708"/>
        <a:ext cx="2302018" cy="1381210"/>
      </dsp:txXfrm>
    </dsp:sp>
    <dsp:sp modelId="{0949911C-30F5-457F-BAE3-46EB077195E5}">
      <dsp:nvSpPr>
        <dsp:cNvPr id="0" name=""/>
        <dsp:cNvSpPr/>
      </dsp:nvSpPr>
      <dsp:spPr>
        <a:xfrm>
          <a:off x="2535121" y="2132708"/>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¿Por qué me pasa esto?</a:t>
          </a:r>
        </a:p>
      </dsp:txBody>
      <dsp:txXfrm>
        <a:off x="2535121" y="2132708"/>
        <a:ext cx="2302018" cy="1381210"/>
      </dsp:txXfrm>
    </dsp:sp>
    <dsp:sp modelId="{8B7E5C3C-4FF9-46ED-BCE5-33BF26A29FBA}">
      <dsp:nvSpPr>
        <dsp:cNvPr id="0" name=""/>
        <dsp:cNvSpPr/>
      </dsp:nvSpPr>
      <dsp:spPr>
        <a:xfrm>
          <a:off x="5067341" y="2132708"/>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¿Por qué me hicieron esto?</a:t>
          </a:r>
        </a:p>
      </dsp:txBody>
      <dsp:txXfrm>
        <a:off x="5067341" y="2132708"/>
        <a:ext cx="2302018" cy="1381210"/>
      </dsp:txXfrm>
    </dsp:sp>
    <dsp:sp modelId="{D83A16CB-C8D8-41A9-9FD9-198AF7C0FD84}">
      <dsp:nvSpPr>
        <dsp:cNvPr id="0" name=""/>
        <dsp:cNvSpPr/>
      </dsp:nvSpPr>
      <dsp:spPr>
        <a:xfrm>
          <a:off x="7599561" y="2132708"/>
          <a:ext cx="2302018" cy="1381210"/>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a:t>¿Por qué la gente es así? </a:t>
          </a:r>
        </a:p>
      </dsp:txBody>
      <dsp:txXfrm>
        <a:off x="7599561" y="2132708"/>
        <a:ext cx="2302018" cy="13812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C32B2-FA05-484F-ABE9-02A80FB13762}">
      <dsp:nvSpPr>
        <dsp:cNvPr id="0" name=""/>
        <dsp:cNvSpPr/>
      </dsp:nvSpPr>
      <dsp:spPr>
        <a:xfrm rot="5400000">
          <a:off x="318981" y="2711276"/>
          <a:ext cx="959828" cy="1597132"/>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63C023-E3D8-45E1-BEEF-657082DFC6DA}">
      <dsp:nvSpPr>
        <dsp:cNvPr id="0" name=""/>
        <dsp:cNvSpPr/>
      </dsp:nvSpPr>
      <dsp:spPr>
        <a:xfrm>
          <a:off x="158761" y="3188475"/>
          <a:ext cx="1441900" cy="126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Demasiados pasos!</a:t>
          </a:r>
        </a:p>
      </dsp:txBody>
      <dsp:txXfrm>
        <a:off x="158761" y="3188475"/>
        <a:ext cx="1441900" cy="1263910"/>
      </dsp:txXfrm>
    </dsp:sp>
    <dsp:sp modelId="{6993AA75-5356-4DBD-AF30-DBF03D19A928}">
      <dsp:nvSpPr>
        <dsp:cNvPr id="0" name=""/>
        <dsp:cNvSpPr/>
      </dsp:nvSpPr>
      <dsp:spPr>
        <a:xfrm>
          <a:off x="1328605" y="2593693"/>
          <a:ext cx="272056" cy="272056"/>
        </a:xfrm>
        <a:prstGeom prst="triangle">
          <a:avLst>
            <a:gd name="adj" fmla="val 100000"/>
          </a:avLst>
        </a:prstGeom>
        <a:solidFill>
          <a:schemeClr val="accent4">
            <a:hueOff val="-372064"/>
            <a:satOff val="2242"/>
            <a:lumOff val="180"/>
            <a:alphaOff val="0"/>
          </a:schemeClr>
        </a:solidFill>
        <a:ln w="12700" cap="flat" cmpd="sng" algn="ctr">
          <a:solidFill>
            <a:schemeClr val="accent4">
              <a:hueOff val="-372064"/>
              <a:satOff val="2242"/>
              <a:lumOff val="1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A41BF5-248C-473E-97E6-667BA0F1F22B}">
      <dsp:nvSpPr>
        <dsp:cNvPr id="0" name=""/>
        <dsp:cNvSpPr/>
      </dsp:nvSpPr>
      <dsp:spPr>
        <a:xfrm rot="5400000">
          <a:off x="2084149" y="2274483"/>
          <a:ext cx="959828" cy="1597132"/>
        </a:xfrm>
        <a:prstGeom prst="corner">
          <a:avLst>
            <a:gd name="adj1" fmla="val 16120"/>
            <a:gd name="adj2" fmla="val 16110"/>
          </a:avLst>
        </a:prstGeom>
        <a:solidFill>
          <a:schemeClr val="accent4">
            <a:hueOff val="-744128"/>
            <a:satOff val="4483"/>
            <a:lumOff val="359"/>
            <a:alphaOff val="0"/>
          </a:schemeClr>
        </a:solidFill>
        <a:ln w="12700" cap="flat" cmpd="sng" algn="ctr">
          <a:solidFill>
            <a:schemeClr val="accent4">
              <a:hueOff val="-744128"/>
              <a:satOff val="4483"/>
              <a:lumOff val="3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7AC3C8-EB90-4B8E-B64A-FFB978EE8003}">
      <dsp:nvSpPr>
        <dsp:cNvPr id="0" name=""/>
        <dsp:cNvSpPr/>
      </dsp:nvSpPr>
      <dsp:spPr>
        <a:xfrm>
          <a:off x="1923929" y="2751682"/>
          <a:ext cx="1441900" cy="126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¡La escalera es muy alta!</a:t>
          </a:r>
        </a:p>
      </dsp:txBody>
      <dsp:txXfrm>
        <a:off x="1923929" y="2751682"/>
        <a:ext cx="1441900" cy="1263910"/>
      </dsp:txXfrm>
    </dsp:sp>
    <dsp:sp modelId="{A93E590F-322A-4156-AD8C-BDFCD8AC93F2}">
      <dsp:nvSpPr>
        <dsp:cNvPr id="0" name=""/>
        <dsp:cNvSpPr/>
      </dsp:nvSpPr>
      <dsp:spPr>
        <a:xfrm>
          <a:off x="3093773" y="2156901"/>
          <a:ext cx="272056" cy="272056"/>
        </a:xfrm>
        <a:prstGeom prst="triangle">
          <a:avLst>
            <a:gd name="adj" fmla="val 100000"/>
          </a:avLst>
        </a:prstGeom>
        <a:solidFill>
          <a:schemeClr val="accent4">
            <a:hueOff val="-1116192"/>
            <a:satOff val="6725"/>
            <a:lumOff val="539"/>
            <a:alphaOff val="0"/>
          </a:schemeClr>
        </a:solidFill>
        <a:ln w="12700" cap="flat" cmpd="sng" algn="ctr">
          <a:solidFill>
            <a:schemeClr val="accent4">
              <a:hueOff val="-1116192"/>
              <a:satOff val="6725"/>
              <a:lumOff val="5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70A45-993A-48D9-BFE7-B4DF762166FE}">
      <dsp:nvSpPr>
        <dsp:cNvPr id="0" name=""/>
        <dsp:cNvSpPr/>
      </dsp:nvSpPr>
      <dsp:spPr>
        <a:xfrm rot="5400000">
          <a:off x="3849317" y="1837691"/>
          <a:ext cx="959828" cy="1597132"/>
        </a:xfrm>
        <a:prstGeom prst="corner">
          <a:avLst>
            <a:gd name="adj1" fmla="val 16120"/>
            <a:gd name="adj2" fmla="val 16110"/>
          </a:avLst>
        </a:prstGeom>
        <a:solidFill>
          <a:schemeClr val="accent4">
            <a:hueOff val="-1488257"/>
            <a:satOff val="8966"/>
            <a:lumOff val="719"/>
            <a:alphaOff val="0"/>
          </a:schemeClr>
        </a:solidFill>
        <a:ln w="12700" cap="flat" cmpd="sng" algn="ctr">
          <a:solidFill>
            <a:schemeClr val="accent4">
              <a:hueOff val="-1488257"/>
              <a:satOff val="8966"/>
              <a:lumOff val="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35B82-A72B-4841-94E0-A6330E9031F3}">
      <dsp:nvSpPr>
        <dsp:cNvPr id="0" name=""/>
        <dsp:cNvSpPr/>
      </dsp:nvSpPr>
      <dsp:spPr>
        <a:xfrm>
          <a:off x="3689097" y="2314890"/>
          <a:ext cx="1441900" cy="126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¡Estoy tan cansado!</a:t>
          </a:r>
        </a:p>
      </dsp:txBody>
      <dsp:txXfrm>
        <a:off x="3689097" y="2314890"/>
        <a:ext cx="1441900" cy="1263910"/>
      </dsp:txXfrm>
    </dsp:sp>
    <dsp:sp modelId="{ADD2BDF7-3042-4256-8F49-FA3233E0AF4A}">
      <dsp:nvSpPr>
        <dsp:cNvPr id="0" name=""/>
        <dsp:cNvSpPr/>
      </dsp:nvSpPr>
      <dsp:spPr>
        <a:xfrm>
          <a:off x="4858941" y="1720108"/>
          <a:ext cx="272056" cy="272056"/>
        </a:xfrm>
        <a:prstGeom prst="triangle">
          <a:avLst>
            <a:gd name="adj" fmla="val 100000"/>
          </a:avLst>
        </a:prstGeom>
        <a:solidFill>
          <a:schemeClr val="accent4">
            <a:hueOff val="-1860321"/>
            <a:satOff val="11208"/>
            <a:lumOff val="898"/>
            <a:alphaOff val="0"/>
          </a:schemeClr>
        </a:solidFill>
        <a:ln w="12700" cap="flat" cmpd="sng" algn="ctr">
          <a:solidFill>
            <a:schemeClr val="accent4">
              <a:hueOff val="-1860321"/>
              <a:satOff val="11208"/>
              <a:lumOff val="8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96903A-C87E-414E-B305-EDE21C82420F}">
      <dsp:nvSpPr>
        <dsp:cNvPr id="0" name=""/>
        <dsp:cNvSpPr/>
      </dsp:nvSpPr>
      <dsp:spPr>
        <a:xfrm rot="5400000">
          <a:off x="5614484" y="1400898"/>
          <a:ext cx="959828" cy="1597132"/>
        </a:xfrm>
        <a:prstGeom prst="corner">
          <a:avLst>
            <a:gd name="adj1" fmla="val 16120"/>
            <a:gd name="adj2" fmla="val 16110"/>
          </a:avLst>
        </a:prstGeom>
        <a:solidFill>
          <a:schemeClr val="accent4">
            <a:hueOff val="-2232385"/>
            <a:satOff val="13449"/>
            <a:lumOff val="1078"/>
            <a:alphaOff val="0"/>
          </a:schemeClr>
        </a:solidFill>
        <a:ln w="12700" cap="flat" cmpd="sng" algn="ctr">
          <a:solidFill>
            <a:schemeClr val="accent4">
              <a:hueOff val="-2232385"/>
              <a:satOff val="13449"/>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44751-555D-456A-91C0-71C0069FEB81}">
      <dsp:nvSpPr>
        <dsp:cNvPr id="0" name=""/>
        <dsp:cNvSpPr/>
      </dsp:nvSpPr>
      <dsp:spPr>
        <a:xfrm>
          <a:off x="5454265" y="1878097"/>
          <a:ext cx="1441900" cy="126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¡Nunca lo lograré!</a:t>
          </a:r>
        </a:p>
      </dsp:txBody>
      <dsp:txXfrm>
        <a:off x="5454265" y="1878097"/>
        <a:ext cx="1441900" cy="1263910"/>
      </dsp:txXfrm>
    </dsp:sp>
    <dsp:sp modelId="{8694AADB-7495-4DAF-8D3E-C8F8F63E37BB}">
      <dsp:nvSpPr>
        <dsp:cNvPr id="0" name=""/>
        <dsp:cNvSpPr/>
      </dsp:nvSpPr>
      <dsp:spPr>
        <a:xfrm>
          <a:off x="6624109" y="1283316"/>
          <a:ext cx="272056" cy="272056"/>
        </a:xfrm>
        <a:prstGeom prst="triangle">
          <a:avLst>
            <a:gd name="adj" fmla="val 100000"/>
          </a:avLst>
        </a:prstGeom>
        <a:solidFill>
          <a:schemeClr val="accent4">
            <a:hueOff val="-2604449"/>
            <a:satOff val="15691"/>
            <a:lumOff val="1258"/>
            <a:alphaOff val="0"/>
          </a:schemeClr>
        </a:solidFill>
        <a:ln w="12700" cap="flat" cmpd="sng" algn="ctr">
          <a:solidFill>
            <a:schemeClr val="accent4">
              <a:hueOff val="-2604449"/>
              <a:satOff val="15691"/>
              <a:lumOff val="12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9EE630-28EC-48FF-8C6C-4770E7ABB65E}">
      <dsp:nvSpPr>
        <dsp:cNvPr id="0" name=""/>
        <dsp:cNvSpPr/>
      </dsp:nvSpPr>
      <dsp:spPr>
        <a:xfrm rot="5400000">
          <a:off x="7379652" y="964106"/>
          <a:ext cx="959828" cy="1597132"/>
        </a:xfrm>
        <a:prstGeom prst="corner">
          <a:avLst>
            <a:gd name="adj1" fmla="val 16120"/>
            <a:gd name="adj2" fmla="val 16110"/>
          </a:avLst>
        </a:prstGeom>
        <a:solidFill>
          <a:schemeClr val="accent4">
            <a:hueOff val="-2976513"/>
            <a:satOff val="17933"/>
            <a:lumOff val="1437"/>
            <a:alphaOff val="0"/>
          </a:schemeClr>
        </a:solidFill>
        <a:ln w="12700" cap="flat" cmpd="sng" algn="ctr">
          <a:solidFill>
            <a:schemeClr val="accent4">
              <a:hueOff val="-2976513"/>
              <a:satOff val="17933"/>
              <a:lumOff val="14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FEEC1-8EA7-464E-AAE9-94B2E8835637}">
      <dsp:nvSpPr>
        <dsp:cNvPr id="0" name=""/>
        <dsp:cNvSpPr/>
      </dsp:nvSpPr>
      <dsp:spPr>
        <a:xfrm>
          <a:off x="7219433" y="1441304"/>
          <a:ext cx="1441900" cy="126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¿Cuánto más?</a:t>
          </a:r>
        </a:p>
      </dsp:txBody>
      <dsp:txXfrm>
        <a:off x="7219433" y="1441304"/>
        <a:ext cx="1441900" cy="1263910"/>
      </dsp:txXfrm>
    </dsp:sp>
    <dsp:sp modelId="{58957EBA-6C05-4DBA-9742-B76067E7912D}">
      <dsp:nvSpPr>
        <dsp:cNvPr id="0" name=""/>
        <dsp:cNvSpPr/>
      </dsp:nvSpPr>
      <dsp:spPr>
        <a:xfrm>
          <a:off x="8389277" y="846523"/>
          <a:ext cx="272056" cy="272056"/>
        </a:xfrm>
        <a:prstGeom prst="triangle">
          <a:avLst>
            <a:gd name="adj" fmla="val 100000"/>
          </a:avLst>
        </a:prstGeom>
        <a:solidFill>
          <a:schemeClr val="accent4">
            <a:hueOff val="-3348577"/>
            <a:satOff val="20174"/>
            <a:lumOff val="1617"/>
            <a:alphaOff val="0"/>
          </a:schemeClr>
        </a:solidFill>
        <a:ln w="12700" cap="flat" cmpd="sng" algn="ctr">
          <a:solidFill>
            <a:schemeClr val="accent4">
              <a:hueOff val="-3348577"/>
              <a:satOff val="20174"/>
              <a:lumOff val="16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BB764-1E5E-4BE9-BDEE-33DFB78B308D}">
      <dsp:nvSpPr>
        <dsp:cNvPr id="0" name=""/>
        <dsp:cNvSpPr/>
      </dsp:nvSpPr>
      <dsp:spPr>
        <a:xfrm rot="5400000">
          <a:off x="9144820" y="527313"/>
          <a:ext cx="959828" cy="1597132"/>
        </a:xfrm>
        <a:prstGeom prst="corner">
          <a:avLst>
            <a:gd name="adj1" fmla="val 16120"/>
            <a:gd name="adj2" fmla="val 16110"/>
          </a:avLst>
        </a:prstGeom>
        <a:solidFill>
          <a:schemeClr val="accent4">
            <a:hueOff val="-3720641"/>
            <a:satOff val="22416"/>
            <a:lumOff val="1797"/>
            <a:alphaOff val="0"/>
          </a:schemeClr>
        </a:solidFill>
        <a:ln w="12700" cap="flat" cmpd="sng" algn="ctr">
          <a:solidFill>
            <a:schemeClr val="accent4">
              <a:hueOff val="-3720641"/>
              <a:satOff val="22416"/>
              <a:lumOff val="17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B4F63-E1F6-48B5-94DB-1B297A5366FA}">
      <dsp:nvSpPr>
        <dsp:cNvPr id="0" name=""/>
        <dsp:cNvSpPr/>
      </dsp:nvSpPr>
      <dsp:spPr>
        <a:xfrm>
          <a:off x="8984601" y="1004512"/>
          <a:ext cx="1441900" cy="126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¡Ya no puedo hacer esto!</a:t>
          </a:r>
        </a:p>
      </dsp:txBody>
      <dsp:txXfrm>
        <a:off x="8984601" y="1004512"/>
        <a:ext cx="1441900" cy="1263910"/>
      </dsp:txXfrm>
    </dsp:sp>
    <dsp:sp modelId="{88CC2343-3E3C-4272-830F-C149C6057DD6}">
      <dsp:nvSpPr>
        <dsp:cNvPr id="0" name=""/>
        <dsp:cNvSpPr/>
      </dsp:nvSpPr>
      <dsp:spPr>
        <a:xfrm>
          <a:off x="10154445" y="409731"/>
          <a:ext cx="272056" cy="272056"/>
        </a:xfrm>
        <a:prstGeom prst="triangle">
          <a:avLst>
            <a:gd name="adj" fmla="val 100000"/>
          </a:avLst>
        </a:prstGeom>
        <a:solidFill>
          <a:schemeClr val="accent4">
            <a:hueOff val="-4092706"/>
            <a:satOff val="24657"/>
            <a:lumOff val="1976"/>
            <a:alphaOff val="0"/>
          </a:schemeClr>
        </a:solidFill>
        <a:ln w="12700" cap="flat" cmpd="sng" algn="ctr">
          <a:solidFill>
            <a:schemeClr val="accent4">
              <a:hueOff val="-4092706"/>
              <a:satOff val="24657"/>
              <a:lumOff val="19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1E4954-C3B9-4305-9AF3-D8789ACC18A2}">
      <dsp:nvSpPr>
        <dsp:cNvPr id="0" name=""/>
        <dsp:cNvSpPr/>
      </dsp:nvSpPr>
      <dsp:spPr>
        <a:xfrm rot="5400000">
          <a:off x="10909988" y="90521"/>
          <a:ext cx="959828" cy="1597132"/>
        </a:xfrm>
        <a:prstGeom prst="corner">
          <a:avLst>
            <a:gd name="adj1" fmla="val 16120"/>
            <a:gd name="adj2" fmla="val 16110"/>
          </a:avLst>
        </a:prstGeom>
        <a:solidFill>
          <a:schemeClr val="accent4">
            <a:hueOff val="-4464770"/>
            <a:satOff val="26899"/>
            <a:lumOff val="2156"/>
            <a:alphaOff val="0"/>
          </a:schemeClr>
        </a:solidFill>
        <a:ln w="12700" cap="flat" cmpd="sng" algn="ctr">
          <a:solidFill>
            <a:schemeClr val="accent4">
              <a:hueOff val="-4464770"/>
              <a:satOff val="26899"/>
              <a:lumOff val="21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BCC8D-4AE3-4DD4-9D51-C3619956C644}">
      <dsp:nvSpPr>
        <dsp:cNvPr id="0" name=""/>
        <dsp:cNvSpPr/>
      </dsp:nvSpPr>
      <dsp:spPr>
        <a:xfrm>
          <a:off x="10749769" y="567719"/>
          <a:ext cx="1441900" cy="1263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¿Por qué tengo que caminar tanto?</a:t>
          </a:r>
        </a:p>
      </dsp:txBody>
      <dsp:txXfrm>
        <a:off x="10749769" y="567719"/>
        <a:ext cx="1441900" cy="12639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B5840-FE6E-4CAB-95B9-4BC8E878DA70}">
      <dsp:nvSpPr>
        <dsp:cNvPr id="0" name=""/>
        <dsp:cNvSpPr/>
      </dsp:nvSpPr>
      <dsp:spPr>
        <a:xfrm>
          <a:off x="315124" y="0"/>
          <a:ext cx="6600283" cy="6858000"/>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E947F06-E0ED-42CD-AB33-5A3C671BB1DA}">
      <dsp:nvSpPr>
        <dsp:cNvPr id="0" name=""/>
        <dsp:cNvSpPr/>
      </dsp:nvSpPr>
      <dsp:spPr>
        <a:xfrm>
          <a:off x="992081" y="274320"/>
          <a:ext cx="5246370" cy="4457700"/>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colorTemperature colorTemp="6058"/>
                    </a14:imgEffect>
                    <a14:imgEffect>
                      <a14:saturation sat="0"/>
                    </a14:imgEffect>
                    <a14:imgEffect>
                      <a14:brightnessContrast contrast="-20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A6CA48-070E-4698-B25F-5A1D95F422F0}">
      <dsp:nvSpPr>
        <dsp:cNvPr id="0" name=""/>
        <dsp:cNvSpPr/>
      </dsp:nvSpPr>
      <dsp:spPr>
        <a:xfrm>
          <a:off x="992081" y="4732020"/>
          <a:ext cx="5246370" cy="185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ES" sz="4000" kern="1200" dirty="0">
              <a:latin typeface="Garamond" panose="02020404030301010803" pitchFamily="18" charset="0"/>
            </a:rPr>
            <a:t>Control</a:t>
          </a:r>
        </a:p>
      </dsp:txBody>
      <dsp:txXfrm>
        <a:off x="992081" y="4732020"/>
        <a:ext cx="5246370" cy="18516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DE718-8701-443B-9099-904AFAC71200}">
      <dsp:nvSpPr>
        <dsp:cNvPr id="0" name=""/>
        <dsp:cNvSpPr/>
      </dsp:nvSpPr>
      <dsp:spPr>
        <a:xfrm>
          <a:off x="315124" y="0"/>
          <a:ext cx="6600283" cy="6858000"/>
        </a:xfrm>
        <a:prstGeom prst="rect">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C3AC877-F9C0-41FE-95D4-832E69F96116}">
      <dsp:nvSpPr>
        <dsp:cNvPr id="0" name=""/>
        <dsp:cNvSpPr/>
      </dsp:nvSpPr>
      <dsp:spPr>
        <a:xfrm>
          <a:off x="992081" y="274320"/>
          <a:ext cx="5246370" cy="4457700"/>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brightnessContrast contrast="-40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28C59-44F2-4593-A825-A2EF5D55539A}">
      <dsp:nvSpPr>
        <dsp:cNvPr id="0" name=""/>
        <dsp:cNvSpPr/>
      </dsp:nvSpPr>
      <dsp:spPr>
        <a:xfrm>
          <a:off x="992081" y="4732020"/>
          <a:ext cx="5246370" cy="1851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ES" sz="4000" kern="1200" dirty="0">
              <a:latin typeface="Garamond" panose="02020404030301010803" pitchFamily="18" charset="0"/>
            </a:rPr>
            <a:t>Supresión</a:t>
          </a:r>
        </a:p>
      </dsp:txBody>
      <dsp:txXfrm>
        <a:off x="992081" y="4732020"/>
        <a:ext cx="5246370" cy="18516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C4C10-E065-48C4-8EE2-B75F34C29F13}">
      <dsp:nvSpPr>
        <dsp:cNvPr id="0" name=""/>
        <dsp:cNvSpPr/>
      </dsp:nvSpPr>
      <dsp:spPr>
        <a:xfrm rot="10800000">
          <a:off x="2577628" y="4404"/>
          <a:ext cx="8107679" cy="2141874"/>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450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Supresión</a:t>
          </a:r>
          <a:r>
            <a:rPr lang="es-ES" sz="1800" kern="1200" dirty="0">
              <a:solidFill>
                <a:schemeClr val="tx1"/>
              </a:solidFill>
            </a:rPr>
            <a:t>: más </a:t>
          </a:r>
          <a:r>
            <a:rPr lang="es-ES" sz="1800" kern="1200" dirty="0" err="1">
              <a:solidFill>
                <a:schemeClr val="tx1"/>
              </a:solidFill>
            </a:rPr>
            <a:t>autómatica</a:t>
          </a:r>
          <a:r>
            <a:rPr lang="es-ES" sz="1800" kern="1200" dirty="0">
              <a:solidFill>
                <a:schemeClr val="tx1"/>
              </a:solidFill>
            </a:rPr>
            <a:t>, inconsciente, no voluntaria, en personas con perfil alexitímico, con una mala percepción de sus sentimientos. Pueden suprimir las emociones cuando aparecen o directamente viven “entumecidos” y ni siquiera las notan, o solo perciben una perturbación poco clara que podrían no saber si es psicológica o somática. Muchas veces no se dan cuenta, son como ciegos de nacimiento, ya que siempre han percibido el mundo de esta manera.</a:t>
          </a:r>
        </a:p>
      </dsp:txBody>
      <dsp:txXfrm rot="10800000">
        <a:off x="3113096" y="4404"/>
        <a:ext cx="7572211" cy="2141874"/>
      </dsp:txXfrm>
    </dsp:sp>
    <dsp:sp modelId="{AF7B9668-1BD5-4877-A69A-1F88F98468F4}">
      <dsp:nvSpPr>
        <dsp:cNvPr id="0" name=""/>
        <dsp:cNvSpPr/>
      </dsp:nvSpPr>
      <dsp:spPr>
        <a:xfrm>
          <a:off x="1506691" y="4404"/>
          <a:ext cx="2141874" cy="21418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B8C0B5-D6B3-4AAF-B9DE-5380BD963596}">
      <dsp:nvSpPr>
        <dsp:cNvPr id="0" name=""/>
        <dsp:cNvSpPr/>
      </dsp:nvSpPr>
      <dsp:spPr>
        <a:xfrm rot="10800000">
          <a:off x="2577628" y="2785644"/>
          <a:ext cx="8107679" cy="2141874"/>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4507"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1"/>
              </a:solidFill>
            </a:rPr>
            <a:t>Control</a:t>
          </a:r>
          <a:r>
            <a:rPr lang="es-ES" sz="1800" kern="1200" dirty="0">
              <a:solidFill>
                <a:schemeClr val="tx1"/>
              </a:solidFill>
            </a:rPr>
            <a:t>: pueden identificar sensaciones, pero no quieren sentirlas y las rechazan activamente. Los últimos son personas más autoexigentes, rígidas, con un perfil obsesivo. No son ciegos, pero cierran los ojos con fuerza para no ver.</a:t>
          </a:r>
        </a:p>
      </dsp:txBody>
      <dsp:txXfrm rot="10800000">
        <a:off x="3113096" y="2785644"/>
        <a:ext cx="7572211" cy="2141874"/>
      </dsp:txXfrm>
    </dsp:sp>
    <dsp:sp modelId="{90734234-CE8F-4A96-A181-9A1A30BD6D39}">
      <dsp:nvSpPr>
        <dsp:cNvPr id="0" name=""/>
        <dsp:cNvSpPr/>
      </dsp:nvSpPr>
      <dsp:spPr>
        <a:xfrm>
          <a:off x="1506691" y="2785644"/>
          <a:ext cx="2141874" cy="214187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D6D3C-10D0-4183-A369-1450797A9244}">
      <dsp:nvSpPr>
        <dsp:cNvPr id="0" name=""/>
        <dsp:cNvSpPr/>
      </dsp:nvSpPr>
      <dsp:spPr>
        <a:xfrm>
          <a:off x="5030524" y="4505605"/>
          <a:ext cx="3345718" cy="203711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2976513"/>
              <a:satOff val="17933"/>
              <a:lumOff val="143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442913" lvl="1" indent="-176213" algn="l" defTabSz="622300">
            <a:lnSpc>
              <a:spcPct val="90000"/>
            </a:lnSpc>
            <a:spcBef>
              <a:spcPct val="0"/>
            </a:spcBef>
            <a:spcAft>
              <a:spcPct val="15000"/>
            </a:spcAft>
            <a:buChar char="•"/>
          </a:pPr>
          <a:r>
            <a:rPr lang="es-ES" sz="1400" kern="1200" dirty="0"/>
            <a:t>Oscilación entre extremos</a:t>
          </a:r>
        </a:p>
        <a:p>
          <a:pPr marL="442913" lvl="1" indent="-176213" algn="l" defTabSz="622300">
            <a:lnSpc>
              <a:spcPct val="90000"/>
            </a:lnSpc>
            <a:spcBef>
              <a:spcPct val="0"/>
            </a:spcBef>
            <a:spcAft>
              <a:spcPct val="15000"/>
            </a:spcAft>
            <a:buChar char="•"/>
          </a:pPr>
          <a:r>
            <a:rPr lang="es-ES" sz="1400" kern="1200" dirty="0"/>
            <a:t>Ni cerca ni lejos</a:t>
          </a:r>
        </a:p>
      </dsp:txBody>
      <dsp:txXfrm>
        <a:off x="6078988" y="5059633"/>
        <a:ext cx="2252504" cy="1438338"/>
      </dsp:txXfrm>
    </dsp:sp>
    <dsp:sp modelId="{C7CCA714-C44A-41F0-A1C5-0815370E5851}">
      <dsp:nvSpPr>
        <dsp:cNvPr id="0" name=""/>
        <dsp:cNvSpPr/>
      </dsp:nvSpPr>
      <dsp:spPr>
        <a:xfrm>
          <a:off x="-100460" y="4515811"/>
          <a:ext cx="3345718" cy="203711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464770"/>
              <a:satOff val="26899"/>
              <a:lumOff val="215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s-ES" sz="1400" kern="1200" dirty="0"/>
            <a:t>Autosuficiencia patológica</a:t>
          </a:r>
        </a:p>
        <a:p>
          <a:pPr marL="114300" lvl="1" indent="-114300" algn="l" defTabSz="622300">
            <a:lnSpc>
              <a:spcPct val="90000"/>
            </a:lnSpc>
            <a:spcBef>
              <a:spcPct val="0"/>
            </a:spcBef>
            <a:spcAft>
              <a:spcPct val="15000"/>
            </a:spcAft>
            <a:buChar char="•"/>
          </a:pPr>
          <a:r>
            <a:rPr lang="es-ES" sz="1400" kern="1200" dirty="0"/>
            <a:t>La intimidad da miedo</a:t>
          </a:r>
        </a:p>
        <a:p>
          <a:pPr marL="114300" lvl="1" indent="-114300" algn="l" defTabSz="622300">
            <a:lnSpc>
              <a:spcPct val="90000"/>
            </a:lnSpc>
            <a:spcBef>
              <a:spcPct val="0"/>
            </a:spcBef>
            <a:spcAft>
              <a:spcPct val="15000"/>
            </a:spcAft>
            <a:buChar char="•"/>
          </a:pPr>
          <a:r>
            <a:rPr lang="es-ES" sz="1400" kern="1200" dirty="0"/>
            <a:t>El estado emocional se minimiza para evitar que el otro se acerque</a:t>
          </a:r>
        </a:p>
      </dsp:txBody>
      <dsp:txXfrm>
        <a:off x="-55711" y="5069839"/>
        <a:ext cx="2252504" cy="1438338"/>
      </dsp:txXfrm>
    </dsp:sp>
    <dsp:sp modelId="{1C1495F1-9606-4A62-BF40-F6E5A2C46B2D}">
      <dsp:nvSpPr>
        <dsp:cNvPr id="0" name=""/>
        <dsp:cNvSpPr/>
      </dsp:nvSpPr>
      <dsp:spPr>
        <a:xfrm>
          <a:off x="5030524" y="176734"/>
          <a:ext cx="3345718" cy="203711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488257"/>
              <a:satOff val="8966"/>
              <a:lumOff val="71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360363" lvl="1" indent="-184150" algn="l" defTabSz="622300">
            <a:lnSpc>
              <a:spcPct val="90000"/>
            </a:lnSpc>
            <a:spcBef>
              <a:spcPct val="0"/>
            </a:spcBef>
            <a:spcAft>
              <a:spcPct val="15000"/>
            </a:spcAft>
            <a:buChar char="•"/>
          </a:pPr>
          <a:r>
            <a:rPr lang="es-ES" sz="1400" kern="1200" dirty="0" err="1"/>
            <a:t>Corregulación</a:t>
          </a:r>
          <a:endParaRPr lang="es-ES" sz="1400" kern="1200" dirty="0"/>
        </a:p>
        <a:p>
          <a:pPr marL="360363" lvl="1" indent="-184150" algn="l" defTabSz="622300">
            <a:lnSpc>
              <a:spcPct val="90000"/>
            </a:lnSpc>
            <a:spcBef>
              <a:spcPct val="0"/>
            </a:spcBef>
            <a:spcAft>
              <a:spcPct val="15000"/>
            </a:spcAft>
            <a:buChar char="•"/>
          </a:pPr>
          <a:r>
            <a:rPr lang="es-ES" sz="1400" kern="1200" dirty="0"/>
            <a:t>La separación da miedo</a:t>
          </a:r>
        </a:p>
        <a:p>
          <a:pPr marL="360363" lvl="1" indent="-184150" algn="l" defTabSz="622300">
            <a:lnSpc>
              <a:spcPct val="90000"/>
            </a:lnSpc>
            <a:spcBef>
              <a:spcPct val="0"/>
            </a:spcBef>
            <a:spcAft>
              <a:spcPct val="15000"/>
            </a:spcAft>
            <a:buChar char="•"/>
          </a:pPr>
          <a:r>
            <a:rPr lang="es-ES" sz="1400" kern="1200" dirty="0"/>
            <a:t>El estado emocional se fortalece para buscar al otro</a:t>
          </a:r>
        </a:p>
      </dsp:txBody>
      <dsp:txXfrm>
        <a:off x="6078988" y="221483"/>
        <a:ext cx="2252504" cy="1438338"/>
      </dsp:txXfrm>
    </dsp:sp>
    <dsp:sp modelId="{98C539F5-44FB-4F62-969E-B66D5F693AF2}">
      <dsp:nvSpPr>
        <dsp:cNvPr id="0" name=""/>
        <dsp:cNvSpPr/>
      </dsp:nvSpPr>
      <dsp:spPr>
        <a:xfrm>
          <a:off x="-100460" y="176734"/>
          <a:ext cx="3345718" cy="203711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s-ES" sz="1400" kern="1200" dirty="0"/>
            <a:t>Flexibilidad</a:t>
          </a:r>
        </a:p>
        <a:p>
          <a:pPr marL="114300" lvl="1" indent="-114300" algn="l" defTabSz="622300">
            <a:lnSpc>
              <a:spcPct val="90000"/>
            </a:lnSpc>
            <a:spcBef>
              <a:spcPct val="0"/>
            </a:spcBef>
            <a:spcAft>
              <a:spcPct val="15000"/>
            </a:spcAft>
            <a:buChar char="•"/>
          </a:pPr>
          <a:r>
            <a:rPr lang="es-ES" sz="1400" kern="1200" dirty="0"/>
            <a:t>Equilibrio</a:t>
          </a:r>
        </a:p>
        <a:p>
          <a:pPr marL="114300" lvl="1" indent="-114300" algn="l" defTabSz="622300">
            <a:lnSpc>
              <a:spcPct val="90000"/>
            </a:lnSpc>
            <a:spcBef>
              <a:spcPct val="0"/>
            </a:spcBef>
            <a:spcAft>
              <a:spcPct val="15000"/>
            </a:spcAft>
            <a:buChar char="•"/>
          </a:pPr>
          <a:r>
            <a:rPr lang="es-ES" sz="1400" kern="1200" dirty="0"/>
            <a:t>Seguridad y distancia</a:t>
          </a:r>
        </a:p>
      </dsp:txBody>
      <dsp:txXfrm>
        <a:off x="-55711" y="221483"/>
        <a:ext cx="2252504" cy="1438338"/>
      </dsp:txXfrm>
    </dsp:sp>
    <dsp:sp modelId="{FE5529D3-6FFE-4290-B106-C771B54E369B}">
      <dsp:nvSpPr>
        <dsp:cNvPr id="0" name=""/>
        <dsp:cNvSpPr/>
      </dsp:nvSpPr>
      <dsp:spPr>
        <a:xfrm>
          <a:off x="1317759" y="539596"/>
          <a:ext cx="2756472" cy="2756472"/>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t>Apego seguro</a:t>
          </a:r>
        </a:p>
      </dsp:txBody>
      <dsp:txXfrm>
        <a:off x="2125111" y="1346948"/>
        <a:ext cx="1949120" cy="1949120"/>
      </dsp:txXfrm>
    </dsp:sp>
    <dsp:sp modelId="{7BB994B9-2814-46FB-960D-DF667694FE0D}">
      <dsp:nvSpPr>
        <dsp:cNvPr id="0" name=""/>
        <dsp:cNvSpPr/>
      </dsp:nvSpPr>
      <dsp:spPr>
        <a:xfrm rot="5400000">
          <a:off x="4201550" y="539596"/>
          <a:ext cx="2756472" cy="2756472"/>
        </a:xfrm>
        <a:prstGeom prst="pieWedge">
          <a:avLst/>
        </a:prstGeom>
        <a:gradFill rotWithShape="0">
          <a:gsLst>
            <a:gs pos="0">
              <a:schemeClr val="accent4">
                <a:hueOff val="-1488257"/>
                <a:satOff val="8966"/>
                <a:lumOff val="719"/>
                <a:alphaOff val="0"/>
                <a:satMod val="103000"/>
                <a:lumMod val="102000"/>
                <a:tint val="94000"/>
              </a:schemeClr>
            </a:gs>
            <a:gs pos="50000">
              <a:schemeClr val="accent4">
                <a:hueOff val="-1488257"/>
                <a:satOff val="8966"/>
                <a:lumOff val="719"/>
                <a:alphaOff val="0"/>
                <a:satMod val="110000"/>
                <a:lumMod val="100000"/>
                <a:shade val="100000"/>
              </a:schemeClr>
            </a:gs>
            <a:gs pos="100000">
              <a:schemeClr val="accent4">
                <a:hueOff val="-1488257"/>
                <a:satOff val="8966"/>
                <a:lumOff val="7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t>Apego preocupado</a:t>
          </a:r>
        </a:p>
      </dsp:txBody>
      <dsp:txXfrm rot="-5400000">
        <a:off x="4201550" y="1346948"/>
        <a:ext cx="1949120" cy="1949120"/>
      </dsp:txXfrm>
    </dsp:sp>
    <dsp:sp modelId="{417D0C15-A11E-4496-BCC0-D0CFD0F2FB91}">
      <dsp:nvSpPr>
        <dsp:cNvPr id="0" name=""/>
        <dsp:cNvSpPr/>
      </dsp:nvSpPr>
      <dsp:spPr>
        <a:xfrm rot="10800000">
          <a:off x="4201550" y="3423387"/>
          <a:ext cx="2756472" cy="2756472"/>
        </a:xfrm>
        <a:prstGeom prst="pieWedge">
          <a:avLst/>
        </a:prstGeom>
        <a:gradFill rotWithShape="0">
          <a:gsLst>
            <a:gs pos="0">
              <a:schemeClr val="accent4">
                <a:hueOff val="-2976513"/>
                <a:satOff val="17933"/>
                <a:lumOff val="1437"/>
                <a:alphaOff val="0"/>
                <a:satMod val="103000"/>
                <a:lumMod val="102000"/>
                <a:tint val="94000"/>
              </a:schemeClr>
            </a:gs>
            <a:gs pos="50000">
              <a:schemeClr val="accent4">
                <a:hueOff val="-2976513"/>
                <a:satOff val="17933"/>
                <a:lumOff val="1437"/>
                <a:alphaOff val="0"/>
                <a:satMod val="110000"/>
                <a:lumMod val="100000"/>
                <a:shade val="100000"/>
              </a:schemeClr>
            </a:gs>
            <a:gs pos="100000">
              <a:schemeClr val="accent4">
                <a:hueOff val="-2976513"/>
                <a:satOff val="17933"/>
                <a:lumOff val="143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t>Apego desorganizado</a:t>
          </a:r>
        </a:p>
      </dsp:txBody>
      <dsp:txXfrm rot="10800000">
        <a:off x="4201550" y="3423387"/>
        <a:ext cx="1949120" cy="1949120"/>
      </dsp:txXfrm>
    </dsp:sp>
    <dsp:sp modelId="{16912E88-AD3A-4D36-B95D-AE914EBEE522}">
      <dsp:nvSpPr>
        <dsp:cNvPr id="0" name=""/>
        <dsp:cNvSpPr/>
      </dsp:nvSpPr>
      <dsp:spPr>
        <a:xfrm rot="16200000">
          <a:off x="1317759" y="3423387"/>
          <a:ext cx="2756472" cy="2756472"/>
        </a:xfrm>
        <a:prstGeom prst="pieWedge">
          <a:avLst/>
        </a:prstGeom>
        <a:gradFill rotWithShape="0">
          <a:gsLst>
            <a:gs pos="0">
              <a:schemeClr val="accent4">
                <a:hueOff val="-4464770"/>
                <a:satOff val="26899"/>
                <a:lumOff val="2156"/>
                <a:alphaOff val="0"/>
                <a:satMod val="103000"/>
                <a:lumMod val="102000"/>
                <a:tint val="94000"/>
              </a:schemeClr>
            </a:gs>
            <a:gs pos="50000">
              <a:schemeClr val="accent4">
                <a:hueOff val="-4464770"/>
                <a:satOff val="26899"/>
                <a:lumOff val="2156"/>
                <a:alphaOff val="0"/>
                <a:satMod val="110000"/>
                <a:lumMod val="100000"/>
                <a:shade val="100000"/>
              </a:schemeClr>
            </a:gs>
            <a:gs pos="100000">
              <a:schemeClr val="accent4">
                <a:hueOff val="-4464770"/>
                <a:satOff val="26899"/>
                <a:lumOff val="21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s-ES" sz="2100" kern="1200" dirty="0"/>
            <a:t>Apego </a:t>
          </a:r>
          <a:r>
            <a:rPr lang="es-ES" sz="2100" kern="1200" dirty="0" err="1"/>
            <a:t>evitativo</a:t>
          </a:r>
          <a:endParaRPr lang="es-ES" sz="2100" kern="1200" dirty="0"/>
        </a:p>
      </dsp:txBody>
      <dsp:txXfrm rot="5400000">
        <a:off x="2125111" y="3423387"/>
        <a:ext cx="1949120" cy="1949120"/>
      </dsp:txXfrm>
    </dsp:sp>
    <dsp:sp modelId="{302E0B28-0818-4DE6-8DB1-C0DFC1276AB0}">
      <dsp:nvSpPr>
        <dsp:cNvPr id="0" name=""/>
        <dsp:cNvSpPr/>
      </dsp:nvSpPr>
      <dsp:spPr>
        <a:xfrm>
          <a:off x="3662033" y="2786789"/>
          <a:ext cx="951714" cy="827578"/>
        </a:xfrm>
        <a:prstGeom prst="circular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36A2D25D-4881-4D12-BF1B-7091BEB60477}">
      <dsp:nvSpPr>
        <dsp:cNvPr id="0" name=""/>
        <dsp:cNvSpPr/>
      </dsp:nvSpPr>
      <dsp:spPr>
        <a:xfrm rot="10800000">
          <a:off x="3662033" y="3105088"/>
          <a:ext cx="951714" cy="827578"/>
        </a:xfrm>
        <a:prstGeom prst="circularArrow">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DDE55-C37F-4722-BE78-4DF44FDAC599}">
      <dsp:nvSpPr>
        <dsp:cNvPr id="0" name=""/>
        <dsp:cNvSpPr/>
      </dsp:nvSpPr>
      <dsp:spPr>
        <a:xfrm>
          <a:off x="869496" y="0"/>
          <a:ext cx="9854294" cy="655272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944755-DB7D-4642-8E4D-55514D823D6E}">
      <dsp:nvSpPr>
        <dsp:cNvPr id="0" name=""/>
        <dsp:cNvSpPr/>
      </dsp:nvSpPr>
      <dsp:spPr>
        <a:xfrm>
          <a:off x="141" y="1965818"/>
          <a:ext cx="5655124" cy="2621091"/>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Los mediadores del </a:t>
          </a:r>
          <a:r>
            <a:rPr lang="es-ES" sz="1900" b="1" kern="1200"/>
            <a:t>estrés agudo </a:t>
          </a:r>
          <a:r>
            <a:rPr lang="es-ES" sz="1900" kern="1200"/>
            <a:t>comienzan a segundos después de la detección del factor estresante y generan respuestas rápidas con la modulación de los circuitos límbico-corticales (Bains et al., 2015). El núcleo paraventricular del hipotálamo es fundamental en el estrés agudo, tanto para </a:t>
          </a:r>
          <a:r>
            <a:rPr lang="es-ES" sz="1900" u="sng" kern="1200"/>
            <a:t>impulsar respuestas de lucha/huida a través de la liberación de mediadores de estrés </a:t>
          </a:r>
          <a:r>
            <a:rPr lang="es-ES" sz="1900" kern="1200"/>
            <a:t>(Dallman, 2005). </a:t>
          </a:r>
        </a:p>
      </dsp:txBody>
      <dsp:txXfrm>
        <a:off x="128092" y="2093769"/>
        <a:ext cx="5399222" cy="2365189"/>
      </dsp:txXfrm>
    </dsp:sp>
    <dsp:sp modelId="{EF4D14CF-69B3-4C17-A714-A8A56E87E54D}">
      <dsp:nvSpPr>
        <dsp:cNvPr id="0" name=""/>
        <dsp:cNvSpPr/>
      </dsp:nvSpPr>
      <dsp:spPr>
        <a:xfrm>
          <a:off x="5938022" y="1965818"/>
          <a:ext cx="5655124" cy="2621091"/>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a:t>Horas después de la exposición al factor estresante empiezan los </a:t>
          </a:r>
          <a:r>
            <a:rPr lang="es-ES" sz="1900" b="1" kern="1200"/>
            <a:t>efectos retardados </a:t>
          </a:r>
          <a:r>
            <a:rPr lang="es-ES" sz="1900" kern="1200"/>
            <a:t>(Joëls et al., 2012), </a:t>
          </a:r>
          <a:r>
            <a:rPr lang="es-ES" sz="1900" b="1" kern="1200"/>
            <a:t>aumentando la excitabilidad de las neuronas </a:t>
          </a:r>
          <a:r>
            <a:rPr lang="es-ES" sz="1900" kern="1200"/>
            <a:t>y </a:t>
          </a:r>
          <a:r>
            <a:rPr lang="es-ES" sz="1900" b="1" kern="1200"/>
            <a:t>manteniendo la excitabilidad después del estrés agudo </a:t>
          </a:r>
          <a:r>
            <a:rPr lang="es-ES" sz="1900" kern="1200"/>
            <a:t>(Duvarci y Paré, 2007). Estos efectos retardados del estrés ayudan a </a:t>
          </a:r>
          <a:r>
            <a:rPr lang="es-ES" sz="1900" u="sng" kern="1200"/>
            <a:t>retener información importante para hacer frente mejor a situaciones similares en el futuro</a:t>
          </a:r>
          <a:r>
            <a:rPr lang="es-ES" sz="1900" kern="1200"/>
            <a:t> (Joëls et al., 2013).</a:t>
          </a:r>
        </a:p>
      </dsp:txBody>
      <dsp:txXfrm>
        <a:off x="6065973" y="2093769"/>
        <a:ext cx="5399222" cy="236518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40161-2973-41F6-AD8A-A901206F8E3D}">
      <dsp:nvSpPr>
        <dsp:cNvPr id="0" name=""/>
        <dsp:cNvSpPr/>
      </dsp:nvSpPr>
      <dsp:spPr>
        <a:xfrm>
          <a:off x="0" y="0"/>
          <a:ext cx="455468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76FF6B-1766-488D-949D-7B54F5C0542E}">
      <dsp:nvSpPr>
        <dsp:cNvPr id="0" name=""/>
        <dsp:cNvSpPr/>
      </dsp:nvSpPr>
      <dsp:spPr>
        <a:xfrm>
          <a:off x="0" y="0"/>
          <a:ext cx="4554680" cy="94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La escala de autocuidado</a:t>
          </a:r>
          <a:endParaRPr lang="en-US" sz="2000" kern="1200" dirty="0"/>
        </a:p>
      </dsp:txBody>
      <dsp:txXfrm>
        <a:off x="0" y="0"/>
        <a:ext cx="4554680" cy="942458"/>
      </dsp:txXfrm>
    </dsp:sp>
    <dsp:sp modelId="{CD43D3A2-4C1F-4532-88E5-E73F6BBFA1F7}">
      <dsp:nvSpPr>
        <dsp:cNvPr id="0" name=""/>
        <dsp:cNvSpPr/>
      </dsp:nvSpPr>
      <dsp:spPr>
        <a:xfrm>
          <a:off x="0" y="942458"/>
          <a:ext cx="455468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F475929-5350-4227-A23C-29BD8F9BB374}">
      <dsp:nvSpPr>
        <dsp:cNvPr id="0" name=""/>
        <dsp:cNvSpPr/>
      </dsp:nvSpPr>
      <dsp:spPr>
        <a:xfrm>
          <a:off x="0" y="942458"/>
          <a:ext cx="4554680" cy="94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a:t>Cognitivo</a:t>
          </a:r>
          <a:endParaRPr lang="en-US" sz="2000" kern="1200"/>
        </a:p>
      </dsp:txBody>
      <dsp:txXfrm>
        <a:off x="0" y="942458"/>
        <a:ext cx="4554680" cy="942458"/>
      </dsp:txXfrm>
    </dsp:sp>
    <dsp:sp modelId="{DA1A0606-DEB8-4543-B6CB-64941F1AD949}">
      <dsp:nvSpPr>
        <dsp:cNvPr id="0" name=""/>
        <dsp:cNvSpPr/>
      </dsp:nvSpPr>
      <dsp:spPr>
        <a:xfrm>
          <a:off x="0" y="1884917"/>
          <a:ext cx="4554680"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27A35FD-C30C-42EB-B30C-FFBD5356EEA2}">
      <dsp:nvSpPr>
        <dsp:cNvPr id="0" name=""/>
        <dsp:cNvSpPr/>
      </dsp:nvSpPr>
      <dsp:spPr>
        <a:xfrm>
          <a:off x="0" y="1884917"/>
          <a:ext cx="4554680" cy="94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a:t>Somático</a:t>
          </a:r>
          <a:endParaRPr lang="en-US" sz="2000" kern="1200"/>
        </a:p>
      </dsp:txBody>
      <dsp:txXfrm>
        <a:off x="0" y="1884917"/>
        <a:ext cx="4554680" cy="942458"/>
      </dsp:txXfrm>
    </dsp:sp>
    <dsp:sp modelId="{EC050909-1BA2-4AD0-8C30-A89EB1CC4CCF}">
      <dsp:nvSpPr>
        <dsp:cNvPr id="0" name=""/>
        <dsp:cNvSpPr/>
      </dsp:nvSpPr>
      <dsp:spPr>
        <a:xfrm>
          <a:off x="0" y="2827376"/>
          <a:ext cx="4554680"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2EA3659-94CD-44A6-950A-0C26195AD8BF}">
      <dsp:nvSpPr>
        <dsp:cNvPr id="0" name=""/>
        <dsp:cNvSpPr/>
      </dsp:nvSpPr>
      <dsp:spPr>
        <a:xfrm>
          <a:off x="0" y="2827376"/>
          <a:ext cx="4554680" cy="94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a:t>Simbólico</a:t>
          </a:r>
          <a:endParaRPr lang="en-US" sz="2000" kern="1200"/>
        </a:p>
      </dsp:txBody>
      <dsp:txXfrm>
        <a:off x="0" y="2827376"/>
        <a:ext cx="4554680" cy="94245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8C886-1D42-4D60-98CB-9999C3DE715B}">
      <dsp:nvSpPr>
        <dsp:cNvPr id="0" name=""/>
        <dsp:cNvSpPr/>
      </dsp:nvSpPr>
      <dsp:spPr>
        <a:xfrm>
          <a:off x="594065" y="0"/>
          <a:ext cx="6732748" cy="5743621"/>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A64DDB-1252-46F0-A3C0-C87E5E3E9552}">
      <dsp:nvSpPr>
        <dsp:cNvPr id="0" name=""/>
        <dsp:cNvSpPr/>
      </dsp:nvSpPr>
      <dsp:spPr>
        <a:xfrm>
          <a:off x="101428" y="1723086"/>
          <a:ext cx="3762418" cy="229744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dirty="0">
              <a:latin typeface="+mn-lt"/>
            </a:rPr>
            <a:t>¿Qué me digo a mí mismo?</a:t>
          </a:r>
        </a:p>
        <a:p>
          <a:pPr marL="171450" lvl="1" indent="-171450" algn="l" defTabSz="800100">
            <a:lnSpc>
              <a:spcPct val="100000"/>
            </a:lnSpc>
            <a:spcBef>
              <a:spcPct val="0"/>
            </a:spcBef>
            <a:spcAft>
              <a:spcPct val="15000"/>
            </a:spcAft>
            <a:buChar char="•"/>
          </a:pPr>
          <a:r>
            <a:rPr lang="es-ES" sz="1800" kern="1200">
              <a:latin typeface="+mn-lt"/>
            </a:rPr>
            <a:t>Hubo alguien en mi vida que me hablara así</a:t>
          </a:r>
        </a:p>
        <a:p>
          <a:pPr marL="171450" lvl="1" indent="-171450" algn="l" defTabSz="800100">
            <a:lnSpc>
              <a:spcPct val="100000"/>
            </a:lnSpc>
            <a:spcBef>
              <a:spcPct val="0"/>
            </a:spcBef>
            <a:spcAft>
              <a:spcPct val="15000"/>
            </a:spcAft>
            <a:buChar char="•"/>
          </a:pPr>
          <a:r>
            <a:rPr lang="es-ES" sz="1800" kern="1200">
              <a:latin typeface="+mn-lt"/>
            </a:rPr>
            <a:t>¿Cuándo empecé a hablarme así?</a:t>
          </a:r>
        </a:p>
      </dsp:txBody>
      <dsp:txXfrm>
        <a:off x="213580" y="1835238"/>
        <a:ext cx="3538114" cy="2073144"/>
      </dsp:txXfrm>
    </dsp:sp>
    <dsp:sp modelId="{4A501EF8-A999-42E2-BE11-1D2D31EB4952}">
      <dsp:nvSpPr>
        <dsp:cNvPr id="0" name=""/>
        <dsp:cNvSpPr/>
      </dsp:nvSpPr>
      <dsp:spPr>
        <a:xfrm>
          <a:off x="4057033" y="1723086"/>
          <a:ext cx="3762418" cy="229744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a:latin typeface="+mn-lt"/>
            </a:rPr>
            <a:t>¿Qué me ayudaría decirme?</a:t>
          </a:r>
        </a:p>
        <a:p>
          <a:pPr marL="171450" lvl="1" indent="-171450" algn="l" defTabSz="800100">
            <a:lnSpc>
              <a:spcPct val="100000"/>
            </a:lnSpc>
            <a:spcBef>
              <a:spcPct val="0"/>
            </a:spcBef>
            <a:spcAft>
              <a:spcPct val="15000"/>
            </a:spcAft>
            <a:buChar char="•"/>
          </a:pPr>
          <a:r>
            <a:rPr lang="es-ES" sz="1800" kern="1200">
              <a:latin typeface="+mn-lt"/>
            </a:rPr>
            <a:t>¿Qué le diría a alguien a quien quiero que se sintiera como yo?</a:t>
          </a:r>
        </a:p>
        <a:p>
          <a:pPr marL="171450" lvl="1" indent="-171450" algn="l" defTabSz="800100">
            <a:lnSpc>
              <a:spcPct val="100000"/>
            </a:lnSpc>
            <a:spcBef>
              <a:spcPct val="0"/>
            </a:spcBef>
            <a:spcAft>
              <a:spcPct val="15000"/>
            </a:spcAft>
            <a:buChar char="•"/>
          </a:pPr>
          <a:r>
            <a:rPr lang="es-ES" sz="1800" kern="1200">
              <a:latin typeface="+mn-lt"/>
            </a:rPr>
            <a:t>¿Qué me ayudaría que me dijeran los demás?</a:t>
          </a:r>
        </a:p>
      </dsp:txBody>
      <dsp:txXfrm>
        <a:off x="4169185" y="1835238"/>
        <a:ext cx="3538114" cy="207314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937A1-E0FC-4021-9503-A663B689DF79}">
      <dsp:nvSpPr>
        <dsp:cNvPr id="0" name=""/>
        <dsp:cNvSpPr/>
      </dsp:nvSpPr>
      <dsp:spPr>
        <a:xfrm>
          <a:off x="0" y="4300"/>
          <a:ext cx="6263640" cy="91601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36D1F-9041-4B95-8D4E-29921FC21F07}">
      <dsp:nvSpPr>
        <dsp:cNvPr id="0" name=""/>
        <dsp:cNvSpPr/>
      </dsp:nvSpPr>
      <dsp:spPr>
        <a:xfrm>
          <a:off x="277094" y="210403"/>
          <a:ext cx="503807" cy="503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485D6E-F56E-4E13-B39C-78306A09F2EA}">
      <dsp:nvSpPr>
        <dsp:cNvPr id="0" name=""/>
        <dsp:cNvSpPr/>
      </dsp:nvSpPr>
      <dsp:spPr>
        <a:xfrm>
          <a:off x="1057996" y="4300"/>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s-ES" sz="1900" kern="1200" dirty="0"/>
            <a:t>Mirarse a uno mismo con “los mejores ojos posibles”</a:t>
          </a:r>
          <a:endParaRPr lang="en-US" sz="1900" kern="1200" dirty="0"/>
        </a:p>
      </dsp:txBody>
      <dsp:txXfrm>
        <a:off x="1057996" y="4300"/>
        <a:ext cx="5205643" cy="916014"/>
      </dsp:txXfrm>
    </dsp:sp>
    <dsp:sp modelId="{D385F489-C807-4391-B67F-4CE48363D0B7}">
      <dsp:nvSpPr>
        <dsp:cNvPr id="0" name=""/>
        <dsp:cNvSpPr/>
      </dsp:nvSpPr>
      <dsp:spPr>
        <a:xfrm>
          <a:off x="0" y="1149318"/>
          <a:ext cx="6263640" cy="91601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53BB0C-7508-415B-B355-7C17A313AE80}">
      <dsp:nvSpPr>
        <dsp:cNvPr id="0" name=""/>
        <dsp:cNvSpPr/>
      </dsp:nvSpPr>
      <dsp:spPr>
        <a:xfrm>
          <a:off x="277094" y="1355421"/>
          <a:ext cx="503807" cy="503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9F3C95-FAB7-49D9-9381-1442DF01D97F}">
      <dsp:nvSpPr>
        <dsp:cNvPr id="0" name=""/>
        <dsp:cNvSpPr/>
      </dsp:nvSpPr>
      <dsp:spPr>
        <a:xfrm>
          <a:off x="1057996" y="1149318"/>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s-ES" sz="1900" kern="1200" dirty="0"/>
            <a:t>Mirarse a uno mismo con “ojos realistas”</a:t>
          </a:r>
          <a:endParaRPr lang="en-US" sz="1900" kern="1200" dirty="0"/>
        </a:p>
      </dsp:txBody>
      <dsp:txXfrm>
        <a:off x="1057996" y="1149318"/>
        <a:ext cx="5205643" cy="916014"/>
      </dsp:txXfrm>
    </dsp:sp>
    <dsp:sp modelId="{AB971DE7-B442-4E6B-844C-AA8A3645B6CC}">
      <dsp:nvSpPr>
        <dsp:cNvPr id="0" name=""/>
        <dsp:cNvSpPr/>
      </dsp:nvSpPr>
      <dsp:spPr>
        <a:xfrm>
          <a:off x="0" y="2294336"/>
          <a:ext cx="6263640" cy="91601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FF333-8433-4896-8465-D1C9902F3DF5}">
      <dsp:nvSpPr>
        <dsp:cNvPr id="0" name=""/>
        <dsp:cNvSpPr/>
      </dsp:nvSpPr>
      <dsp:spPr>
        <a:xfrm>
          <a:off x="277094" y="2500440"/>
          <a:ext cx="503807" cy="503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0A6F80-8501-451A-B6CC-652E3F6064E0}">
      <dsp:nvSpPr>
        <dsp:cNvPr id="0" name=""/>
        <dsp:cNvSpPr/>
      </dsp:nvSpPr>
      <dsp:spPr>
        <a:xfrm>
          <a:off x="1057996" y="2294336"/>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s-ES" sz="1900" kern="1200"/>
            <a:t>Reconocer y validar las propias necesidades</a:t>
          </a:r>
          <a:endParaRPr lang="en-US" sz="1900" kern="1200"/>
        </a:p>
      </dsp:txBody>
      <dsp:txXfrm>
        <a:off x="1057996" y="2294336"/>
        <a:ext cx="5205643" cy="916014"/>
      </dsp:txXfrm>
    </dsp:sp>
    <dsp:sp modelId="{41369B29-EC8B-49CB-8294-3758E07A37F4}">
      <dsp:nvSpPr>
        <dsp:cNvPr id="0" name=""/>
        <dsp:cNvSpPr/>
      </dsp:nvSpPr>
      <dsp:spPr>
        <a:xfrm>
          <a:off x="0" y="3439354"/>
          <a:ext cx="6263640" cy="91601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64CC6-6AB3-438E-9115-0493BC2795D4}">
      <dsp:nvSpPr>
        <dsp:cNvPr id="0" name=""/>
        <dsp:cNvSpPr/>
      </dsp:nvSpPr>
      <dsp:spPr>
        <a:xfrm>
          <a:off x="277094" y="3645458"/>
          <a:ext cx="503807" cy="503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671B6F-57B4-459A-82CB-8455621B6BC7}">
      <dsp:nvSpPr>
        <dsp:cNvPr id="0" name=""/>
        <dsp:cNvSpPr/>
      </dsp:nvSpPr>
      <dsp:spPr>
        <a:xfrm>
          <a:off x="1057996" y="3439354"/>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s-ES" sz="1900" kern="1200"/>
            <a:t>Protegernos de modo adecuado: establecer y entender la necesidad de límites</a:t>
          </a:r>
          <a:endParaRPr lang="en-US" sz="1900" kern="1200"/>
        </a:p>
      </dsp:txBody>
      <dsp:txXfrm>
        <a:off x="1057996" y="3439354"/>
        <a:ext cx="5205643" cy="916014"/>
      </dsp:txXfrm>
    </dsp:sp>
    <dsp:sp modelId="{508C062C-C68D-403C-8FFD-846F8AA55B96}">
      <dsp:nvSpPr>
        <dsp:cNvPr id="0" name=""/>
        <dsp:cNvSpPr/>
      </dsp:nvSpPr>
      <dsp:spPr>
        <a:xfrm>
          <a:off x="0" y="4584372"/>
          <a:ext cx="6263640" cy="91601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0F4C78-B96D-4577-ACCB-5B195627F5E7}">
      <dsp:nvSpPr>
        <dsp:cNvPr id="0" name=""/>
        <dsp:cNvSpPr/>
      </dsp:nvSpPr>
      <dsp:spPr>
        <a:xfrm>
          <a:off x="277094" y="4790476"/>
          <a:ext cx="503807" cy="503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352692-52FA-41BE-AC69-95265F617FE3}">
      <dsp:nvSpPr>
        <dsp:cNvPr id="0" name=""/>
        <dsp:cNvSpPr/>
      </dsp:nvSpPr>
      <dsp:spPr>
        <a:xfrm>
          <a:off x="1057996" y="4584372"/>
          <a:ext cx="5205643" cy="91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45" tIns="96945" rIns="96945" bIns="96945" numCol="1" spcCol="1270" anchor="ctr" anchorCtr="0">
          <a:noAutofit/>
        </a:bodyPr>
        <a:lstStyle/>
        <a:p>
          <a:pPr marL="0" lvl="0" indent="0" algn="l" defTabSz="844550">
            <a:lnSpc>
              <a:spcPct val="100000"/>
            </a:lnSpc>
            <a:spcBef>
              <a:spcPct val="0"/>
            </a:spcBef>
            <a:spcAft>
              <a:spcPct val="35000"/>
            </a:spcAft>
            <a:buNone/>
          </a:pPr>
          <a:r>
            <a:rPr lang="es-ES" sz="1900" kern="1200"/>
            <a:t>Alcanzar un equilibrio entre nuestras necesidades y las de los demás</a:t>
          </a:r>
          <a:endParaRPr lang="en-US" sz="1900" kern="1200"/>
        </a:p>
      </dsp:txBody>
      <dsp:txXfrm>
        <a:off x="1057996" y="4584372"/>
        <a:ext cx="5205643" cy="9160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230DF-4C6C-4FE0-A2C8-A5C28040056C}">
      <dsp:nvSpPr>
        <dsp:cNvPr id="0" name=""/>
        <dsp:cNvSpPr/>
      </dsp:nvSpPr>
      <dsp:spPr>
        <a:xfrm>
          <a:off x="923741" y="257697"/>
          <a:ext cx="3330249" cy="3330249"/>
        </a:xfrm>
        <a:prstGeom prst="pie">
          <a:avLst>
            <a:gd name="adj1" fmla="val 16200000"/>
            <a:gd name="adj2" fmla="val 18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_tradnl" sz="1800" b="1" kern="1200"/>
            <a:t>«</a:t>
          </a:r>
          <a:r>
            <a:rPr lang="es-ES" sz="1800" kern="1200"/>
            <a:t>No sé reflexionar</a:t>
          </a:r>
          <a:r>
            <a:rPr lang="es-ES_tradnl" sz="1800" b="1" kern="1200"/>
            <a:t>»</a:t>
          </a:r>
          <a:endParaRPr lang="es-ES" sz="1800" kern="1200"/>
        </a:p>
      </dsp:txBody>
      <dsp:txXfrm>
        <a:off x="2678862" y="963393"/>
        <a:ext cx="1189374" cy="991145"/>
      </dsp:txXfrm>
    </dsp:sp>
    <dsp:sp modelId="{EE5DB82E-E008-4B63-B56C-37F237375B13}">
      <dsp:nvSpPr>
        <dsp:cNvPr id="0" name=""/>
        <dsp:cNvSpPr/>
      </dsp:nvSpPr>
      <dsp:spPr>
        <a:xfrm>
          <a:off x="855154" y="376635"/>
          <a:ext cx="3330249" cy="3330249"/>
        </a:xfrm>
        <a:prstGeom prst="pie">
          <a:avLst>
            <a:gd name="adj1" fmla="val 1800000"/>
            <a:gd name="adj2" fmla="val 90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_tradnl" sz="1800" b="1" kern="1200"/>
            <a:t>«</a:t>
          </a:r>
          <a:r>
            <a:rPr lang="es-ES" sz="1800" kern="1200"/>
            <a:t>A vs Z</a:t>
          </a:r>
          <a:r>
            <a:rPr lang="es-ES_tradnl" sz="1800" b="1" kern="1200"/>
            <a:t>»</a:t>
          </a:r>
          <a:endParaRPr lang="es-ES" sz="1800" kern="1200"/>
        </a:p>
      </dsp:txBody>
      <dsp:txXfrm>
        <a:off x="1648071" y="2537333"/>
        <a:ext cx="1784062" cy="872208"/>
      </dsp:txXfrm>
    </dsp:sp>
    <dsp:sp modelId="{4D991C0D-31EA-445E-A0ED-2787F52DA276}">
      <dsp:nvSpPr>
        <dsp:cNvPr id="0" name=""/>
        <dsp:cNvSpPr/>
      </dsp:nvSpPr>
      <dsp:spPr>
        <a:xfrm>
          <a:off x="786567" y="257697"/>
          <a:ext cx="3330249" cy="3330249"/>
        </a:xfrm>
        <a:prstGeom prst="pie">
          <a:avLst>
            <a:gd name="adj1" fmla="val 9000000"/>
            <a:gd name="adj2" fmla="val 1620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_tradnl" sz="1800" b="1" kern="1200"/>
            <a:t>«</a:t>
          </a:r>
          <a:r>
            <a:rPr lang="es-ES" sz="1800" kern="1200"/>
            <a:t>No quiero pensar</a:t>
          </a:r>
          <a:r>
            <a:rPr lang="es-ES_tradnl" sz="1800" b="1" kern="1200"/>
            <a:t>»</a:t>
          </a:r>
          <a:endParaRPr lang="es-ES" sz="1800" kern="1200"/>
        </a:p>
      </dsp:txBody>
      <dsp:txXfrm>
        <a:off x="1172321" y="963393"/>
        <a:ext cx="1189374" cy="991145"/>
      </dsp:txXfrm>
    </dsp:sp>
    <dsp:sp modelId="{F896F4BC-564F-4FA1-B344-F4C510CFD124}">
      <dsp:nvSpPr>
        <dsp:cNvPr id="0" name=""/>
        <dsp:cNvSpPr/>
      </dsp:nvSpPr>
      <dsp:spPr>
        <a:xfrm>
          <a:off x="717858" y="51539"/>
          <a:ext cx="3742566" cy="3742566"/>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8BBE1B-9B59-49C5-A978-1A2254CFA394}">
      <dsp:nvSpPr>
        <dsp:cNvPr id="0" name=""/>
        <dsp:cNvSpPr/>
      </dsp:nvSpPr>
      <dsp:spPr>
        <a:xfrm>
          <a:off x="648996" y="170266"/>
          <a:ext cx="3742566" cy="3742566"/>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E5818B-9701-4585-BB08-008C230F0C46}">
      <dsp:nvSpPr>
        <dsp:cNvPr id="0" name=""/>
        <dsp:cNvSpPr/>
      </dsp:nvSpPr>
      <dsp:spPr>
        <a:xfrm>
          <a:off x="580134" y="51539"/>
          <a:ext cx="3742566" cy="3742566"/>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537F6-7A45-4F6F-BEEF-0DA94541E100}">
      <dsp:nvSpPr>
        <dsp:cNvPr id="0" name=""/>
        <dsp:cNvSpPr/>
      </dsp:nvSpPr>
      <dsp:spPr>
        <a:xfrm>
          <a:off x="662851" y="698855"/>
          <a:ext cx="4794977" cy="4794977"/>
        </a:xfrm>
        <a:prstGeom prst="blockArc">
          <a:avLst>
            <a:gd name="adj1" fmla="val 12600000"/>
            <a:gd name="adj2" fmla="val 16200000"/>
            <a:gd name="adj3" fmla="val 4511"/>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69633F-521F-4DE8-B2D3-5B45C8A8C516}">
      <dsp:nvSpPr>
        <dsp:cNvPr id="0" name=""/>
        <dsp:cNvSpPr/>
      </dsp:nvSpPr>
      <dsp:spPr>
        <a:xfrm>
          <a:off x="662851" y="698855"/>
          <a:ext cx="4794977" cy="4794977"/>
        </a:xfrm>
        <a:prstGeom prst="blockArc">
          <a:avLst>
            <a:gd name="adj1" fmla="val 9000000"/>
            <a:gd name="adj2" fmla="val 12600000"/>
            <a:gd name="adj3" fmla="val 4511"/>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19A5BDC-5326-4133-9CEF-273628170916}">
      <dsp:nvSpPr>
        <dsp:cNvPr id="0" name=""/>
        <dsp:cNvSpPr/>
      </dsp:nvSpPr>
      <dsp:spPr>
        <a:xfrm>
          <a:off x="662851" y="698855"/>
          <a:ext cx="4794977" cy="4794977"/>
        </a:xfrm>
        <a:prstGeom prst="blockArc">
          <a:avLst>
            <a:gd name="adj1" fmla="val 5400000"/>
            <a:gd name="adj2" fmla="val 9000000"/>
            <a:gd name="adj3" fmla="val 4511"/>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E726CF-5197-4317-B423-F9AA5BFC0852}">
      <dsp:nvSpPr>
        <dsp:cNvPr id="0" name=""/>
        <dsp:cNvSpPr/>
      </dsp:nvSpPr>
      <dsp:spPr>
        <a:xfrm>
          <a:off x="662851" y="698855"/>
          <a:ext cx="4794977" cy="4794977"/>
        </a:xfrm>
        <a:prstGeom prst="blockArc">
          <a:avLst>
            <a:gd name="adj1" fmla="val 1800000"/>
            <a:gd name="adj2" fmla="val 5400000"/>
            <a:gd name="adj3" fmla="val 4511"/>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4984206-E50D-44DA-ADFA-0933EBAA5B98}">
      <dsp:nvSpPr>
        <dsp:cNvPr id="0" name=""/>
        <dsp:cNvSpPr/>
      </dsp:nvSpPr>
      <dsp:spPr>
        <a:xfrm>
          <a:off x="662851" y="698855"/>
          <a:ext cx="4794977" cy="4794977"/>
        </a:xfrm>
        <a:prstGeom prst="blockArc">
          <a:avLst>
            <a:gd name="adj1" fmla="val 19800000"/>
            <a:gd name="adj2" fmla="val 1800000"/>
            <a:gd name="adj3" fmla="val 4511"/>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FF58A7D-AB1D-4AB1-8CF9-454703FD0E31}">
      <dsp:nvSpPr>
        <dsp:cNvPr id="0" name=""/>
        <dsp:cNvSpPr/>
      </dsp:nvSpPr>
      <dsp:spPr>
        <a:xfrm>
          <a:off x="662851" y="698855"/>
          <a:ext cx="4794977" cy="4794977"/>
        </a:xfrm>
        <a:prstGeom prst="blockArc">
          <a:avLst>
            <a:gd name="adj1" fmla="val 16200000"/>
            <a:gd name="adj2" fmla="val 19800000"/>
            <a:gd name="adj3" fmla="val 4511"/>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D60B34A-5DFF-4113-998D-9FC91FE3856D}">
      <dsp:nvSpPr>
        <dsp:cNvPr id="0" name=""/>
        <dsp:cNvSpPr/>
      </dsp:nvSpPr>
      <dsp:spPr>
        <a:xfrm>
          <a:off x="1987427" y="2023431"/>
          <a:ext cx="2145824" cy="214582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ES" sz="2300" kern="1200" dirty="0">
              <a:latin typeface="Palatino Linotype" panose="02040502050505030304" pitchFamily="18" charset="0"/>
            </a:rPr>
            <a:t>Trastorno conversivo</a:t>
          </a:r>
        </a:p>
      </dsp:txBody>
      <dsp:txXfrm>
        <a:off x="2301676" y="2337680"/>
        <a:ext cx="1517326" cy="1517326"/>
      </dsp:txXfrm>
    </dsp:sp>
    <dsp:sp modelId="{901E6287-2C2A-47BD-A198-C73A3C5077C9}">
      <dsp:nvSpPr>
        <dsp:cNvPr id="0" name=""/>
        <dsp:cNvSpPr/>
      </dsp:nvSpPr>
      <dsp:spPr>
        <a:xfrm>
          <a:off x="2309301" y="1891"/>
          <a:ext cx="1502077" cy="15020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Palatino Linotype" panose="02040502050505030304" pitchFamily="18" charset="0"/>
            </a:rPr>
            <a:t>Trauma</a:t>
          </a:r>
        </a:p>
      </dsp:txBody>
      <dsp:txXfrm>
        <a:off x="2529275" y="221865"/>
        <a:ext cx="1062129" cy="1062129"/>
      </dsp:txXfrm>
    </dsp:sp>
    <dsp:sp modelId="{3BDDE418-3399-44C6-8EB3-00490AB64EFC}">
      <dsp:nvSpPr>
        <dsp:cNvPr id="0" name=""/>
        <dsp:cNvSpPr/>
      </dsp:nvSpPr>
      <dsp:spPr>
        <a:xfrm>
          <a:off x="4338757" y="1173598"/>
          <a:ext cx="1502077" cy="150207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Palatino Linotype" panose="02040502050505030304" pitchFamily="18" charset="0"/>
            </a:rPr>
            <a:t>Apego y vínculos</a:t>
          </a:r>
        </a:p>
      </dsp:txBody>
      <dsp:txXfrm>
        <a:off x="4558731" y="1393572"/>
        <a:ext cx="1062129" cy="1062129"/>
      </dsp:txXfrm>
    </dsp:sp>
    <dsp:sp modelId="{FC0B74CF-9549-428B-89C7-46B822D06B5C}">
      <dsp:nvSpPr>
        <dsp:cNvPr id="0" name=""/>
        <dsp:cNvSpPr/>
      </dsp:nvSpPr>
      <dsp:spPr>
        <a:xfrm>
          <a:off x="4338757" y="3517012"/>
          <a:ext cx="1502077" cy="150207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Palatino Linotype" panose="02040502050505030304" pitchFamily="18" charset="0"/>
            </a:rPr>
            <a:t>Autocuidado</a:t>
          </a:r>
        </a:p>
      </dsp:txBody>
      <dsp:txXfrm>
        <a:off x="4558731" y="3736986"/>
        <a:ext cx="1062129" cy="1062129"/>
      </dsp:txXfrm>
    </dsp:sp>
    <dsp:sp modelId="{E217500E-63E4-4BD2-9A60-D3B52F52ADB0}">
      <dsp:nvSpPr>
        <dsp:cNvPr id="0" name=""/>
        <dsp:cNvSpPr/>
      </dsp:nvSpPr>
      <dsp:spPr>
        <a:xfrm>
          <a:off x="2309301" y="4688719"/>
          <a:ext cx="1502077" cy="15020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Palatino Linotype" panose="02040502050505030304" pitchFamily="18" charset="0"/>
            </a:rPr>
            <a:t>Regulación emocional</a:t>
          </a:r>
        </a:p>
      </dsp:txBody>
      <dsp:txXfrm>
        <a:off x="2529275" y="4908693"/>
        <a:ext cx="1062129" cy="1062129"/>
      </dsp:txXfrm>
    </dsp:sp>
    <dsp:sp modelId="{F8994B8A-42CA-42B9-BDFD-CBDC1B16B5C4}">
      <dsp:nvSpPr>
        <dsp:cNvPr id="0" name=""/>
        <dsp:cNvSpPr/>
      </dsp:nvSpPr>
      <dsp:spPr>
        <a:xfrm>
          <a:off x="279845" y="3517012"/>
          <a:ext cx="1502077" cy="150207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Palatino Linotype" panose="02040502050505030304" pitchFamily="18" charset="0"/>
            </a:rPr>
            <a:t>Patrón de personalidad</a:t>
          </a:r>
        </a:p>
      </dsp:txBody>
      <dsp:txXfrm>
        <a:off x="499819" y="3736986"/>
        <a:ext cx="1062129" cy="1062129"/>
      </dsp:txXfrm>
    </dsp:sp>
    <dsp:sp modelId="{640DD3F9-FD73-4FA3-AED9-98496704A0BC}">
      <dsp:nvSpPr>
        <dsp:cNvPr id="0" name=""/>
        <dsp:cNvSpPr/>
      </dsp:nvSpPr>
      <dsp:spPr>
        <a:xfrm>
          <a:off x="279845" y="1173598"/>
          <a:ext cx="1502077" cy="15020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Palatino Linotype" panose="02040502050505030304" pitchFamily="18" charset="0"/>
            </a:rPr>
            <a:t>Disociación</a:t>
          </a:r>
        </a:p>
      </dsp:txBody>
      <dsp:txXfrm>
        <a:off x="499819" y="1393572"/>
        <a:ext cx="1062129" cy="1062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EB7DD-0F94-4AE7-AB7F-AC4FCB7A2FA4}">
      <dsp:nvSpPr>
        <dsp:cNvPr id="0" name=""/>
        <dsp:cNvSpPr/>
      </dsp:nvSpPr>
      <dsp:spPr>
        <a:xfrm>
          <a:off x="2229" y="88761"/>
          <a:ext cx="2878841" cy="338687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C49B473-55FC-4845-ADCA-D579AD1C515F}">
      <dsp:nvSpPr>
        <dsp:cNvPr id="0" name=""/>
        <dsp:cNvSpPr/>
      </dsp:nvSpPr>
      <dsp:spPr>
        <a:xfrm>
          <a:off x="146171" y="224236"/>
          <a:ext cx="2590957" cy="220146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F4C9E-EE4E-41E7-96F4-E1B902A228CB}">
      <dsp:nvSpPr>
        <dsp:cNvPr id="0" name=""/>
        <dsp:cNvSpPr/>
      </dsp:nvSpPr>
      <dsp:spPr>
        <a:xfrm>
          <a:off x="146171" y="2425703"/>
          <a:ext cx="2590957" cy="91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a:t>Mecanismo de defensa</a:t>
          </a:r>
          <a:endParaRPr lang="es-ES" sz="1800" kern="1200"/>
        </a:p>
      </dsp:txBody>
      <dsp:txXfrm>
        <a:off x="146171" y="2425703"/>
        <a:ext cx="2590957" cy="914455"/>
      </dsp:txXfrm>
    </dsp:sp>
    <dsp:sp modelId="{22BE375D-566B-4575-A436-995DE3766C12}">
      <dsp:nvSpPr>
        <dsp:cNvPr id="0" name=""/>
        <dsp:cNvSpPr/>
      </dsp:nvSpPr>
      <dsp:spPr>
        <a:xfrm>
          <a:off x="3894777" y="88761"/>
          <a:ext cx="2878841" cy="338687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6150EC7-54E7-45BD-BC0A-906BAABCF18F}">
      <dsp:nvSpPr>
        <dsp:cNvPr id="0" name=""/>
        <dsp:cNvSpPr/>
      </dsp:nvSpPr>
      <dsp:spPr>
        <a:xfrm>
          <a:off x="4038719" y="224236"/>
          <a:ext cx="2590957" cy="220146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1000" b="-2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5A8C6-3479-4F0B-8FB3-E0CF6545C575}">
      <dsp:nvSpPr>
        <dsp:cNvPr id="0" name=""/>
        <dsp:cNvSpPr/>
      </dsp:nvSpPr>
      <dsp:spPr>
        <a:xfrm>
          <a:off x="4038719" y="2425703"/>
          <a:ext cx="2590957" cy="91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a:t>Alteración de la conciencia (nivel o cualidad)</a:t>
          </a:r>
          <a:endParaRPr lang="es-ES" sz="1800" kern="1200"/>
        </a:p>
      </dsp:txBody>
      <dsp:txXfrm>
        <a:off x="4038719" y="2425703"/>
        <a:ext cx="2590957" cy="914455"/>
      </dsp:txXfrm>
    </dsp:sp>
    <dsp:sp modelId="{51964273-72FC-4EFC-8279-8E83FA96DB13}">
      <dsp:nvSpPr>
        <dsp:cNvPr id="0" name=""/>
        <dsp:cNvSpPr/>
      </dsp:nvSpPr>
      <dsp:spPr>
        <a:xfrm>
          <a:off x="7787324" y="88761"/>
          <a:ext cx="2878841" cy="338687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E6B37C0-B88E-4567-AF34-5DA293B9652B}">
      <dsp:nvSpPr>
        <dsp:cNvPr id="0" name=""/>
        <dsp:cNvSpPr/>
      </dsp:nvSpPr>
      <dsp:spPr>
        <a:xfrm>
          <a:off x="7931266" y="224236"/>
          <a:ext cx="2590957" cy="220146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42ED43-EA62-4D35-8100-57715303ABB7}">
      <dsp:nvSpPr>
        <dsp:cNvPr id="0" name=""/>
        <dsp:cNvSpPr/>
      </dsp:nvSpPr>
      <dsp:spPr>
        <a:xfrm>
          <a:off x="7931266" y="2425703"/>
          <a:ext cx="2590957" cy="91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a:t>Fragmentación, no integración</a:t>
          </a:r>
          <a:endParaRPr lang="es-ES" sz="1800" kern="1200"/>
        </a:p>
      </dsp:txBody>
      <dsp:txXfrm>
        <a:off x="7931266" y="2425703"/>
        <a:ext cx="2590957" cy="9144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E5126-4F8E-43D6-9547-98769FE3447D}">
      <dsp:nvSpPr>
        <dsp:cNvPr id="0" name=""/>
        <dsp:cNvSpPr/>
      </dsp:nvSpPr>
      <dsp:spPr>
        <a:xfrm>
          <a:off x="0" y="0"/>
          <a:ext cx="4252626" cy="2819113"/>
        </a:xfrm>
        <a:prstGeom prst="roundRect">
          <a:avLst>
            <a:gd name="adj" fmla="val 1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E470AF-1932-45B4-B50B-537779168C6A}">
      <dsp:nvSpPr>
        <dsp:cNvPr id="0" name=""/>
        <dsp:cNvSpPr/>
      </dsp:nvSpPr>
      <dsp:spPr>
        <a:xfrm>
          <a:off x="176376" y="141909"/>
          <a:ext cx="3899873" cy="2535294"/>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527DC0-1FC4-48E9-81CA-273627E0AD98}">
      <dsp:nvSpPr>
        <dsp:cNvPr id="0" name=""/>
        <dsp:cNvSpPr/>
      </dsp:nvSpPr>
      <dsp:spPr>
        <a:xfrm rot="10800000">
          <a:off x="128232" y="2819113"/>
          <a:ext cx="3996161" cy="3445582"/>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1066800" rtl="0">
            <a:lnSpc>
              <a:spcPct val="90000"/>
            </a:lnSpc>
            <a:spcBef>
              <a:spcPct val="0"/>
            </a:spcBef>
            <a:spcAft>
              <a:spcPct val="35000"/>
            </a:spcAft>
            <a:buNone/>
          </a:pPr>
          <a:r>
            <a:rPr lang="en-GB" sz="2400" kern="1200" dirty="0"/>
            <a:t>Parte </a:t>
          </a:r>
          <a:r>
            <a:rPr lang="en-GB" sz="2400" kern="1200" dirty="0" err="1"/>
            <a:t>aparentemente</a:t>
          </a:r>
          <a:r>
            <a:rPr lang="en-GB" sz="2400" kern="1200" dirty="0"/>
            <a:t> normal de la </a:t>
          </a:r>
          <a:r>
            <a:rPr lang="en-GB" sz="2400" kern="1200" dirty="0" err="1"/>
            <a:t>personalidad</a:t>
          </a:r>
          <a:r>
            <a:rPr lang="en-GB" sz="2400" kern="1200" dirty="0"/>
            <a:t> (PAN)</a:t>
          </a:r>
        </a:p>
        <a:p>
          <a:pPr marL="228600" lvl="1" indent="-228600" algn="l" defTabSz="889000" rtl="0">
            <a:lnSpc>
              <a:spcPct val="90000"/>
            </a:lnSpc>
            <a:spcBef>
              <a:spcPct val="0"/>
            </a:spcBef>
            <a:spcAft>
              <a:spcPct val="15000"/>
            </a:spcAft>
            <a:buChar char="•"/>
          </a:pPr>
          <a:r>
            <a:rPr lang="en-GB" sz="2000" kern="1200" dirty="0" err="1"/>
            <a:t>Anestesia</a:t>
          </a:r>
          <a:r>
            <a:rPr lang="en-GB" sz="2000" kern="1200" dirty="0"/>
            <a:t> </a:t>
          </a:r>
          <a:r>
            <a:rPr lang="en-GB" sz="2000" kern="1200" dirty="0" err="1"/>
            <a:t>emocional</a:t>
          </a:r>
          <a:r>
            <a:rPr lang="en-GB" sz="2000" kern="1200" dirty="0"/>
            <a:t> y corporal</a:t>
          </a:r>
          <a:endParaRPr lang="es-ES" sz="2000" kern="1200" dirty="0"/>
        </a:p>
        <a:p>
          <a:pPr marL="228600" lvl="1" indent="-228600" algn="l" defTabSz="889000" rtl="0">
            <a:lnSpc>
              <a:spcPct val="90000"/>
            </a:lnSpc>
            <a:spcBef>
              <a:spcPct val="0"/>
            </a:spcBef>
            <a:spcAft>
              <a:spcPct val="15000"/>
            </a:spcAft>
            <a:buChar char="•"/>
          </a:pPr>
          <a:r>
            <a:rPr lang="es-ES" sz="2000" kern="1200" dirty="0"/>
            <a:t>Amnesia parcial o completa</a:t>
          </a:r>
        </a:p>
        <a:p>
          <a:pPr marL="228600" lvl="1" indent="-228600" algn="l" defTabSz="889000" rtl="0">
            <a:lnSpc>
              <a:spcPct val="90000"/>
            </a:lnSpc>
            <a:spcBef>
              <a:spcPct val="0"/>
            </a:spcBef>
            <a:spcAft>
              <a:spcPct val="15000"/>
            </a:spcAft>
            <a:buChar char="•"/>
          </a:pPr>
          <a:r>
            <a:rPr lang="es-ES" sz="2000" kern="1200" dirty="0"/>
            <a:t>Intrusiones</a:t>
          </a:r>
        </a:p>
        <a:p>
          <a:pPr marL="228600" lvl="1" indent="-228600" algn="l" defTabSz="889000" rtl="0">
            <a:lnSpc>
              <a:spcPct val="90000"/>
            </a:lnSpc>
            <a:spcBef>
              <a:spcPct val="0"/>
            </a:spcBef>
            <a:spcAft>
              <a:spcPct val="15000"/>
            </a:spcAft>
            <a:buChar char="•"/>
          </a:pPr>
          <a:r>
            <a:rPr lang="es-ES" sz="2000" kern="1200" dirty="0"/>
            <a:t>Evitación del trauma, que permanece no integrado</a:t>
          </a:r>
        </a:p>
      </dsp:txBody>
      <dsp:txXfrm rot="10800000">
        <a:off x="234196" y="2819113"/>
        <a:ext cx="3784233" cy="33396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0328F-94B6-45F0-944D-3B380DBBD400}">
      <dsp:nvSpPr>
        <dsp:cNvPr id="0" name=""/>
        <dsp:cNvSpPr/>
      </dsp:nvSpPr>
      <dsp:spPr>
        <a:xfrm>
          <a:off x="0" y="0"/>
          <a:ext cx="4172388" cy="2819113"/>
        </a:xfrm>
        <a:prstGeom prst="roundRect">
          <a:avLst>
            <a:gd name="adj" fmla="val 10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2A8DAD-B30F-49DF-AB76-E143B738DDB0}">
      <dsp:nvSpPr>
        <dsp:cNvPr id="0" name=""/>
        <dsp:cNvSpPr/>
      </dsp:nvSpPr>
      <dsp:spPr>
        <a:xfrm>
          <a:off x="160479" y="167058"/>
          <a:ext cx="3920302" cy="2473046"/>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2C9B43-2240-4D7D-9001-5ECEB952B701}">
      <dsp:nvSpPr>
        <dsp:cNvPr id="0" name=""/>
        <dsp:cNvSpPr/>
      </dsp:nvSpPr>
      <dsp:spPr>
        <a:xfrm rot="10800000">
          <a:off x="180247" y="2819113"/>
          <a:ext cx="3811892" cy="3445582"/>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1066800" rtl="0">
            <a:lnSpc>
              <a:spcPct val="90000"/>
            </a:lnSpc>
            <a:spcBef>
              <a:spcPct val="0"/>
            </a:spcBef>
            <a:spcAft>
              <a:spcPct val="35000"/>
            </a:spcAft>
            <a:buNone/>
          </a:pPr>
          <a:r>
            <a:rPr lang="en-GB" sz="2400" b="0" kern="1200" dirty="0"/>
            <a:t>Parte </a:t>
          </a:r>
          <a:r>
            <a:rPr lang="en-GB" sz="2400" b="0" kern="1200" dirty="0" err="1"/>
            <a:t>emocional</a:t>
          </a:r>
          <a:r>
            <a:rPr lang="en-GB" sz="2400" b="0" kern="1200" dirty="0"/>
            <a:t> de la </a:t>
          </a:r>
          <a:r>
            <a:rPr lang="en-GB" sz="2400" b="0" kern="1200" dirty="0" err="1"/>
            <a:t>personalidad</a:t>
          </a:r>
          <a:r>
            <a:rPr lang="en-GB" sz="2400" b="0" kern="1200" dirty="0"/>
            <a:t> (PE)</a:t>
          </a:r>
          <a:endParaRPr lang="es-ES" sz="2400" b="0" kern="1200" dirty="0"/>
        </a:p>
        <a:p>
          <a:pPr marL="228600" lvl="1" indent="-228600" algn="l" defTabSz="889000" rtl="0">
            <a:lnSpc>
              <a:spcPct val="90000"/>
            </a:lnSpc>
            <a:spcBef>
              <a:spcPct val="0"/>
            </a:spcBef>
            <a:spcAft>
              <a:spcPct val="15000"/>
            </a:spcAft>
            <a:buChar char="•"/>
          </a:pPr>
          <a:r>
            <a:rPr lang="en-GB" sz="2000" b="0" kern="1200" dirty="0" err="1"/>
            <a:t>Almacena</a:t>
          </a:r>
          <a:r>
            <a:rPr lang="en-GB" sz="2000" b="0" kern="1200" dirty="0"/>
            <a:t> y </a:t>
          </a:r>
          <a:r>
            <a:rPr lang="en-GB" sz="2000" b="0" kern="1200" dirty="0" err="1"/>
            <a:t>codifica</a:t>
          </a:r>
          <a:r>
            <a:rPr lang="en-GB" sz="2000" b="0" kern="1200" dirty="0"/>
            <a:t> el trauma</a:t>
          </a:r>
          <a:endParaRPr lang="es-ES" sz="2000" b="0" kern="1200" dirty="0"/>
        </a:p>
        <a:p>
          <a:pPr marL="228600" lvl="1" indent="-228600" algn="l" defTabSz="889000" rtl="0">
            <a:lnSpc>
              <a:spcPct val="90000"/>
            </a:lnSpc>
            <a:spcBef>
              <a:spcPct val="0"/>
            </a:spcBef>
            <a:spcAft>
              <a:spcPct val="15000"/>
            </a:spcAft>
            <a:buChar char="•"/>
          </a:pPr>
          <a:r>
            <a:rPr lang="en-GB" sz="2000" b="0" kern="1200" dirty="0"/>
            <a:t>Revive el trauma con </a:t>
          </a:r>
          <a:r>
            <a:rPr lang="en-GB" sz="2000" b="0" kern="1200" dirty="0" err="1"/>
            <a:t>las</a:t>
          </a:r>
          <a:r>
            <a:rPr lang="en-GB" sz="2000" b="0" kern="1200" dirty="0"/>
            <a:t> </a:t>
          </a:r>
          <a:r>
            <a:rPr lang="en-GB" sz="2000" b="0" kern="1200" dirty="0" err="1"/>
            <a:t>emociones</a:t>
          </a:r>
          <a:r>
            <a:rPr lang="en-GB" sz="2000" b="0" kern="1200" dirty="0"/>
            <a:t> y los </a:t>
          </a:r>
          <a:r>
            <a:rPr lang="en-GB" sz="2000" b="0" kern="1200" dirty="0" err="1"/>
            <a:t>compontentes</a:t>
          </a:r>
          <a:r>
            <a:rPr lang="en-GB" sz="2000" b="0" kern="1200" dirty="0"/>
            <a:t> </a:t>
          </a:r>
          <a:r>
            <a:rPr lang="en-GB" sz="2000" b="0" kern="1200" dirty="0" err="1"/>
            <a:t>sensoriomotores</a:t>
          </a:r>
          <a:r>
            <a:rPr lang="en-GB" sz="2000" b="0" kern="1200" dirty="0"/>
            <a:t>, </a:t>
          </a:r>
          <a:r>
            <a:rPr lang="en-GB" sz="2000" b="0" kern="1200" dirty="0" err="1"/>
            <a:t>desorientado</a:t>
          </a:r>
          <a:r>
            <a:rPr lang="en-GB" sz="2000" b="0" kern="1200" dirty="0"/>
            <a:t> en </a:t>
          </a:r>
          <a:r>
            <a:rPr lang="en-GB" sz="2000" b="0" kern="1200" dirty="0" err="1"/>
            <a:t>tiempo</a:t>
          </a:r>
          <a:r>
            <a:rPr lang="en-GB" sz="2000" b="0" kern="1200" dirty="0"/>
            <a:t>, </a:t>
          </a:r>
          <a:r>
            <a:rPr lang="en-GB" sz="2000" b="0" kern="1200" dirty="0" err="1"/>
            <a:t>situación</a:t>
          </a:r>
          <a:r>
            <a:rPr lang="en-GB" sz="2000" b="0" kern="1200" dirty="0"/>
            <a:t> e </a:t>
          </a:r>
          <a:r>
            <a:rPr lang="en-GB" sz="2000" b="0" kern="1200" dirty="0" err="1"/>
            <a:t>identidad</a:t>
          </a:r>
          <a:endParaRPr lang="es-ES" sz="2000" b="0" kern="1200" dirty="0"/>
        </a:p>
      </dsp:txBody>
      <dsp:txXfrm rot="10800000">
        <a:off x="286211" y="2819113"/>
        <a:ext cx="3599964" cy="33396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A58F0-4047-4543-8F2D-E90AC3ACD5D7}">
      <dsp:nvSpPr>
        <dsp:cNvPr id="0" name=""/>
        <dsp:cNvSpPr/>
      </dsp:nvSpPr>
      <dsp:spPr>
        <a:xfrm>
          <a:off x="0" y="309338"/>
          <a:ext cx="5247340"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C953CC9-313E-4045-A597-67091ACA6D92}">
      <dsp:nvSpPr>
        <dsp:cNvPr id="0" name=""/>
        <dsp:cNvSpPr/>
      </dsp:nvSpPr>
      <dsp:spPr>
        <a:xfrm>
          <a:off x="262367" y="87938"/>
          <a:ext cx="3673138"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8836" tIns="0" rIns="138836" bIns="0" numCol="1" spcCol="1270" anchor="ctr" anchorCtr="0">
          <a:noAutofit/>
        </a:bodyPr>
        <a:lstStyle/>
        <a:p>
          <a:pPr marL="0" lvl="0" indent="0" algn="l" defTabSz="666750">
            <a:lnSpc>
              <a:spcPct val="90000"/>
            </a:lnSpc>
            <a:spcBef>
              <a:spcPct val="0"/>
            </a:spcBef>
            <a:spcAft>
              <a:spcPct val="35000"/>
            </a:spcAft>
            <a:buNone/>
          </a:pPr>
          <a:r>
            <a:rPr lang="es-ES" sz="1500" b="0" kern="1200"/>
            <a:t>Percepción</a:t>
          </a:r>
        </a:p>
      </dsp:txBody>
      <dsp:txXfrm>
        <a:off x="283983" y="109554"/>
        <a:ext cx="3629906" cy="399568"/>
      </dsp:txXfrm>
    </dsp:sp>
    <dsp:sp modelId="{931F2099-A255-4589-A3B3-BBA104AE1BD1}">
      <dsp:nvSpPr>
        <dsp:cNvPr id="0" name=""/>
        <dsp:cNvSpPr/>
      </dsp:nvSpPr>
      <dsp:spPr>
        <a:xfrm>
          <a:off x="0" y="989738"/>
          <a:ext cx="5247340"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0BBC425-94C6-45DF-84DA-1448AE235DBA}">
      <dsp:nvSpPr>
        <dsp:cNvPr id="0" name=""/>
        <dsp:cNvSpPr/>
      </dsp:nvSpPr>
      <dsp:spPr>
        <a:xfrm>
          <a:off x="262367" y="768338"/>
          <a:ext cx="3673138"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8836" tIns="0" rIns="138836" bIns="0" numCol="1" spcCol="1270" anchor="ctr" anchorCtr="0">
          <a:noAutofit/>
        </a:bodyPr>
        <a:lstStyle/>
        <a:p>
          <a:pPr marL="0" lvl="0" indent="0" algn="l" defTabSz="666750">
            <a:lnSpc>
              <a:spcPct val="90000"/>
            </a:lnSpc>
            <a:spcBef>
              <a:spcPct val="0"/>
            </a:spcBef>
            <a:spcAft>
              <a:spcPct val="35000"/>
            </a:spcAft>
            <a:buNone/>
          </a:pPr>
          <a:r>
            <a:rPr lang="es-ES" sz="1500" b="0" kern="1200"/>
            <a:t>Cognición</a:t>
          </a:r>
        </a:p>
      </dsp:txBody>
      <dsp:txXfrm>
        <a:off x="283983" y="789954"/>
        <a:ext cx="3629906" cy="399568"/>
      </dsp:txXfrm>
    </dsp:sp>
    <dsp:sp modelId="{24E0B4DB-D3F0-4626-B04E-F29BC6646E39}">
      <dsp:nvSpPr>
        <dsp:cNvPr id="0" name=""/>
        <dsp:cNvSpPr/>
      </dsp:nvSpPr>
      <dsp:spPr>
        <a:xfrm>
          <a:off x="0" y="1670139"/>
          <a:ext cx="5247340"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9C4AA1E-5DEE-481E-8CE0-CE267A3BB8B6}">
      <dsp:nvSpPr>
        <dsp:cNvPr id="0" name=""/>
        <dsp:cNvSpPr/>
      </dsp:nvSpPr>
      <dsp:spPr>
        <a:xfrm>
          <a:off x="262367" y="1448738"/>
          <a:ext cx="3673138"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8836" tIns="0" rIns="138836" bIns="0" numCol="1" spcCol="1270" anchor="ctr" anchorCtr="0">
          <a:noAutofit/>
        </a:bodyPr>
        <a:lstStyle/>
        <a:p>
          <a:pPr marL="0" lvl="0" indent="0" algn="l" defTabSz="666750">
            <a:lnSpc>
              <a:spcPct val="90000"/>
            </a:lnSpc>
            <a:spcBef>
              <a:spcPct val="0"/>
            </a:spcBef>
            <a:spcAft>
              <a:spcPct val="35000"/>
            </a:spcAft>
            <a:buNone/>
          </a:pPr>
          <a:r>
            <a:rPr lang="es-ES" sz="1500" b="0" kern="1200"/>
            <a:t>Emoción</a:t>
          </a:r>
        </a:p>
      </dsp:txBody>
      <dsp:txXfrm>
        <a:off x="283983" y="1470354"/>
        <a:ext cx="3629906" cy="399568"/>
      </dsp:txXfrm>
    </dsp:sp>
    <dsp:sp modelId="{1950AB71-831D-465E-9D48-67876B3E8E67}">
      <dsp:nvSpPr>
        <dsp:cNvPr id="0" name=""/>
        <dsp:cNvSpPr/>
      </dsp:nvSpPr>
      <dsp:spPr>
        <a:xfrm>
          <a:off x="0" y="2350539"/>
          <a:ext cx="5247340"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A4620FF-0F59-4DDB-B3C1-A2165423CB08}">
      <dsp:nvSpPr>
        <dsp:cNvPr id="0" name=""/>
        <dsp:cNvSpPr/>
      </dsp:nvSpPr>
      <dsp:spPr>
        <a:xfrm>
          <a:off x="262367" y="2129139"/>
          <a:ext cx="3673138"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8836" tIns="0" rIns="138836" bIns="0" numCol="1" spcCol="1270" anchor="ctr" anchorCtr="0">
          <a:noAutofit/>
        </a:bodyPr>
        <a:lstStyle/>
        <a:p>
          <a:pPr marL="0" lvl="0" indent="0" algn="l" defTabSz="666750">
            <a:lnSpc>
              <a:spcPct val="90000"/>
            </a:lnSpc>
            <a:spcBef>
              <a:spcPct val="0"/>
            </a:spcBef>
            <a:spcAft>
              <a:spcPct val="35000"/>
            </a:spcAft>
            <a:buNone/>
          </a:pPr>
          <a:r>
            <a:rPr lang="es-ES" sz="1500" b="0" kern="1200"/>
            <a:t>Sensación física</a:t>
          </a:r>
        </a:p>
      </dsp:txBody>
      <dsp:txXfrm>
        <a:off x="283983" y="2150755"/>
        <a:ext cx="3629906" cy="399568"/>
      </dsp:txXfrm>
    </dsp:sp>
    <dsp:sp modelId="{4362655B-F7EF-4070-B5E3-4B9DA8A0834C}">
      <dsp:nvSpPr>
        <dsp:cNvPr id="0" name=""/>
        <dsp:cNvSpPr/>
      </dsp:nvSpPr>
      <dsp:spPr>
        <a:xfrm>
          <a:off x="0" y="3030939"/>
          <a:ext cx="5247340" cy="378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7EE0E82-743E-4D29-A37C-C4ABA46A584C}">
      <dsp:nvSpPr>
        <dsp:cNvPr id="0" name=""/>
        <dsp:cNvSpPr/>
      </dsp:nvSpPr>
      <dsp:spPr>
        <a:xfrm>
          <a:off x="262367" y="2809539"/>
          <a:ext cx="3673138" cy="44280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8836" tIns="0" rIns="138836" bIns="0" numCol="1" spcCol="1270" anchor="ctr" anchorCtr="0">
          <a:noAutofit/>
        </a:bodyPr>
        <a:lstStyle/>
        <a:p>
          <a:pPr marL="0" lvl="0" indent="0" algn="l" defTabSz="666750">
            <a:lnSpc>
              <a:spcPct val="90000"/>
            </a:lnSpc>
            <a:spcBef>
              <a:spcPct val="0"/>
            </a:spcBef>
            <a:spcAft>
              <a:spcPct val="35000"/>
            </a:spcAft>
            <a:buNone/>
          </a:pPr>
          <a:r>
            <a:rPr lang="es-ES" sz="1500" b="0" kern="1200"/>
            <a:t>Acción</a:t>
          </a:r>
        </a:p>
      </dsp:txBody>
      <dsp:txXfrm>
        <a:off x="283983" y="2831155"/>
        <a:ext cx="3629906"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574BA-CB0D-457B-93C7-C8C7E29A71F8}">
      <dsp:nvSpPr>
        <dsp:cNvPr id="0" name=""/>
        <dsp:cNvSpPr/>
      </dsp:nvSpPr>
      <dsp:spPr>
        <a:xfrm>
          <a:off x="1744473" y="3054"/>
          <a:ext cx="3382405" cy="202944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Desintegración</a:t>
          </a:r>
          <a:r>
            <a:rPr lang="es-ES" sz="2000" kern="1200" dirty="0"/>
            <a:t>: conducta errática y desorganizada</a:t>
          </a:r>
          <a:endParaRPr lang="en-US" sz="2000" kern="1200" dirty="0"/>
        </a:p>
      </dsp:txBody>
      <dsp:txXfrm>
        <a:off x="1744473" y="3054"/>
        <a:ext cx="3382405" cy="2029443"/>
      </dsp:txXfrm>
    </dsp:sp>
    <dsp:sp modelId="{762A1D1E-8760-4444-80EB-F59B0CEDEBAF}">
      <dsp:nvSpPr>
        <dsp:cNvPr id="0" name=""/>
        <dsp:cNvSpPr/>
      </dsp:nvSpPr>
      <dsp:spPr>
        <a:xfrm>
          <a:off x="5465119" y="3054"/>
          <a:ext cx="3382405" cy="202944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s-ES" sz="2000" b="1" kern="1200" dirty="0"/>
            <a:t>Distanciamiento</a:t>
          </a:r>
          <a:r>
            <a:rPr lang="es-ES" sz="2000" kern="1200" dirty="0"/>
            <a:t>: predomina </a:t>
          </a:r>
        </a:p>
        <a:p>
          <a:pPr marL="0" lvl="0" indent="0" algn="ctr" defTabSz="889000">
            <a:lnSpc>
              <a:spcPct val="90000"/>
            </a:lnSpc>
            <a:spcBef>
              <a:spcPct val="0"/>
            </a:spcBef>
            <a:spcAft>
              <a:spcPts val="0"/>
            </a:spcAft>
            <a:buNone/>
          </a:pPr>
          <a:r>
            <a:rPr lang="es-ES" sz="2000" kern="1200" dirty="0"/>
            <a:t>la despersonalización-desrealización y la </a:t>
          </a:r>
        </a:p>
        <a:p>
          <a:pPr marL="0" lvl="0" indent="0" algn="ctr" defTabSz="889000">
            <a:lnSpc>
              <a:spcPct val="90000"/>
            </a:lnSpc>
            <a:spcBef>
              <a:spcPct val="0"/>
            </a:spcBef>
            <a:spcAft>
              <a:spcPts val="0"/>
            </a:spcAft>
            <a:buNone/>
          </a:pPr>
          <a:r>
            <a:rPr lang="es-ES" sz="2000" kern="1200" dirty="0"/>
            <a:t>desconexión emocional </a:t>
          </a:r>
          <a:endParaRPr lang="en-US" sz="2000" kern="1200" dirty="0"/>
        </a:p>
      </dsp:txBody>
      <dsp:txXfrm>
        <a:off x="5465119" y="3054"/>
        <a:ext cx="3382405" cy="2029443"/>
      </dsp:txXfrm>
    </dsp:sp>
    <dsp:sp modelId="{B678FAFC-1B39-4FA8-B6B3-E77F11FB2136}">
      <dsp:nvSpPr>
        <dsp:cNvPr id="0" name=""/>
        <dsp:cNvSpPr/>
      </dsp:nvSpPr>
      <dsp:spPr>
        <a:xfrm>
          <a:off x="1729404" y="2370738"/>
          <a:ext cx="7133189" cy="2029443"/>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Compartimentalización</a:t>
          </a:r>
          <a:r>
            <a:rPr lang="es-ES" sz="2000" kern="1200" dirty="0"/>
            <a:t>: fenómenos egodistónicos que representan la presencia de partes disociativas (pensamientos intrusivos, actos no recordados o alucinaciones auditivas, o fenómenos más rudimentarios como síntomas físicos desacoplados del resto de la experiencia).</a:t>
          </a:r>
          <a:endParaRPr lang="en-US" sz="2000" kern="1200" dirty="0"/>
        </a:p>
      </dsp:txBody>
      <dsp:txXfrm>
        <a:off x="1729404" y="2370738"/>
        <a:ext cx="7133189" cy="20294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30ED5-072D-47A1-BFE5-A17F3672B635}">
      <dsp:nvSpPr>
        <dsp:cNvPr id="0" name=""/>
        <dsp:cNvSpPr/>
      </dsp:nvSpPr>
      <dsp:spPr>
        <a:xfrm rot="16200000">
          <a:off x="308" y="91770"/>
          <a:ext cx="3528333" cy="3528333"/>
        </a:xfrm>
        <a:prstGeom prst="upArrow">
          <a:avLst>
            <a:gd name="adj1" fmla="val 50000"/>
            <a:gd name="adj2" fmla="val 35000"/>
          </a:avLst>
        </a:prstGeom>
        <a:solidFill>
          <a:srgbClr val="8064A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r" defTabSz="889000">
            <a:lnSpc>
              <a:spcPct val="90000"/>
            </a:lnSpc>
            <a:spcBef>
              <a:spcPct val="0"/>
            </a:spcBef>
            <a:spcAft>
              <a:spcPts val="0"/>
            </a:spcAft>
            <a:buNone/>
          </a:pPr>
          <a:r>
            <a:rPr lang="es-ES" sz="2000" kern="1200" dirty="0"/>
            <a:t>No puedo salir de aquí</a:t>
          </a:r>
        </a:p>
        <a:p>
          <a:pPr marL="0" lvl="0" indent="0" algn="r" defTabSz="889000">
            <a:lnSpc>
              <a:spcPct val="90000"/>
            </a:lnSpc>
            <a:spcBef>
              <a:spcPct val="0"/>
            </a:spcBef>
            <a:spcAft>
              <a:spcPts val="0"/>
            </a:spcAft>
            <a:buNone/>
          </a:pPr>
          <a:r>
            <a:rPr lang="es-ES" sz="2000" kern="1200" dirty="0"/>
            <a:t>Solo hay dolor</a:t>
          </a:r>
        </a:p>
        <a:p>
          <a:pPr marL="0" lvl="0" indent="0" algn="r" defTabSz="889000">
            <a:lnSpc>
              <a:spcPct val="90000"/>
            </a:lnSpc>
            <a:spcBef>
              <a:spcPct val="0"/>
            </a:spcBef>
            <a:spcAft>
              <a:spcPts val="0"/>
            </a:spcAft>
            <a:buNone/>
          </a:pPr>
          <a:r>
            <a:rPr lang="es-ES" sz="2000" kern="1200" dirty="0"/>
            <a:t>No puedo hacer nada</a:t>
          </a:r>
        </a:p>
        <a:p>
          <a:pPr marL="0" lvl="0" indent="0" algn="r" defTabSz="889000">
            <a:lnSpc>
              <a:spcPct val="90000"/>
            </a:lnSpc>
            <a:spcBef>
              <a:spcPct val="0"/>
            </a:spcBef>
            <a:spcAft>
              <a:spcPts val="0"/>
            </a:spcAft>
            <a:buNone/>
          </a:pPr>
          <a:r>
            <a:rPr lang="es-ES" sz="2000" kern="1200" dirty="0"/>
            <a:t>No puedo asimilarlo</a:t>
          </a:r>
        </a:p>
        <a:p>
          <a:pPr marL="0" lvl="0" indent="0" algn="r" defTabSz="889000">
            <a:lnSpc>
              <a:spcPct val="90000"/>
            </a:lnSpc>
            <a:spcBef>
              <a:spcPct val="0"/>
            </a:spcBef>
            <a:spcAft>
              <a:spcPts val="0"/>
            </a:spcAft>
            <a:buNone/>
          </a:pPr>
          <a:r>
            <a:rPr lang="es-ES" sz="2000" kern="1200" dirty="0"/>
            <a:t>Soy vulnerable</a:t>
          </a:r>
        </a:p>
      </dsp:txBody>
      <dsp:txXfrm rot="5400000">
        <a:off x="617766" y="973853"/>
        <a:ext cx="2910875" cy="1764167"/>
      </dsp:txXfrm>
    </dsp:sp>
    <dsp:sp modelId="{73A2E8FA-EB21-497E-A3DF-7B73FA26DC1C}">
      <dsp:nvSpPr>
        <dsp:cNvPr id="0" name=""/>
        <dsp:cNvSpPr/>
      </dsp:nvSpPr>
      <dsp:spPr>
        <a:xfrm rot="5400000">
          <a:off x="3882668" y="91770"/>
          <a:ext cx="3528333" cy="3528333"/>
        </a:xfrm>
        <a:prstGeom prst="upArrow">
          <a:avLst>
            <a:gd name="adj1" fmla="val 50000"/>
            <a:gd name="adj2" fmla="val 35000"/>
          </a:avLst>
        </a:prstGeom>
        <a:solidFill>
          <a:srgbClr val="8064A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ts val="0"/>
            </a:spcAft>
            <a:buNone/>
          </a:pPr>
          <a:r>
            <a:rPr lang="es-ES" sz="2000" kern="1200" dirty="0"/>
            <a:t>Tengo que salir adelante</a:t>
          </a:r>
        </a:p>
        <a:p>
          <a:pPr marL="0" lvl="0" indent="0" algn="l" defTabSz="889000">
            <a:lnSpc>
              <a:spcPct val="90000"/>
            </a:lnSpc>
            <a:spcBef>
              <a:spcPct val="0"/>
            </a:spcBef>
            <a:spcAft>
              <a:spcPts val="0"/>
            </a:spcAft>
            <a:buNone/>
          </a:pPr>
          <a:r>
            <a:rPr lang="es-ES" sz="2000" kern="1200" dirty="0"/>
            <a:t>No pasa nada</a:t>
          </a:r>
        </a:p>
        <a:p>
          <a:pPr marL="0" lvl="0" indent="0" algn="l" defTabSz="889000">
            <a:lnSpc>
              <a:spcPct val="90000"/>
            </a:lnSpc>
            <a:spcBef>
              <a:spcPct val="0"/>
            </a:spcBef>
            <a:spcAft>
              <a:spcPts val="0"/>
            </a:spcAft>
            <a:buNone/>
          </a:pPr>
          <a:r>
            <a:rPr lang="es-ES" sz="2000" kern="1200" dirty="0"/>
            <a:t>No importa</a:t>
          </a:r>
        </a:p>
        <a:p>
          <a:pPr marL="0" lvl="0" indent="0" algn="l" defTabSz="889000">
            <a:lnSpc>
              <a:spcPct val="90000"/>
            </a:lnSpc>
            <a:spcBef>
              <a:spcPct val="0"/>
            </a:spcBef>
            <a:spcAft>
              <a:spcPts val="0"/>
            </a:spcAft>
            <a:buNone/>
          </a:pPr>
          <a:r>
            <a:rPr lang="es-ES" sz="2000" kern="1200" dirty="0"/>
            <a:t>No me afecta </a:t>
          </a:r>
        </a:p>
        <a:p>
          <a:pPr marL="0" lvl="0" indent="0" algn="l" defTabSz="889000">
            <a:lnSpc>
              <a:spcPct val="90000"/>
            </a:lnSpc>
            <a:spcBef>
              <a:spcPct val="0"/>
            </a:spcBef>
            <a:spcAft>
              <a:spcPts val="0"/>
            </a:spcAft>
            <a:buNone/>
          </a:pPr>
          <a:r>
            <a:rPr lang="es-ES" sz="2000" kern="1200" dirty="0"/>
            <a:t>Soy fuerte</a:t>
          </a:r>
        </a:p>
      </dsp:txBody>
      <dsp:txXfrm rot="-5400000">
        <a:off x="3882668" y="973853"/>
        <a:ext cx="2910875" cy="17641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747F8-557C-4EED-8F3D-DCE8635ECB89}">
      <dsp:nvSpPr>
        <dsp:cNvPr id="0" name=""/>
        <dsp:cNvSpPr/>
      </dsp:nvSpPr>
      <dsp:spPr>
        <a:xfrm rot="16200000">
          <a:off x="886" y="564222"/>
          <a:ext cx="2245692" cy="2245692"/>
        </a:xfrm>
        <a:prstGeom prst="downArrow">
          <a:avLst>
            <a:gd name="adj1" fmla="val 50000"/>
            <a:gd name="adj2" fmla="val 35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a:t>Te necesito</a:t>
          </a:r>
        </a:p>
      </dsp:txBody>
      <dsp:txXfrm rot="5400000">
        <a:off x="886" y="1125645"/>
        <a:ext cx="1852696" cy="1122846"/>
      </dsp:txXfrm>
    </dsp:sp>
    <dsp:sp modelId="{B119233B-BBCB-4412-B5AB-A947D38C3FFA}">
      <dsp:nvSpPr>
        <dsp:cNvPr id="0" name=""/>
        <dsp:cNvSpPr/>
      </dsp:nvSpPr>
      <dsp:spPr>
        <a:xfrm rot="5400000">
          <a:off x="2413176" y="564222"/>
          <a:ext cx="2245692" cy="2245692"/>
        </a:xfrm>
        <a:prstGeom prst="downArrow">
          <a:avLst>
            <a:gd name="adj1" fmla="val 50000"/>
            <a:gd name="adj2" fmla="val 35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a:t>Me asustas</a:t>
          </a:r>
        </a:p>
      </dsp:txBody>
      <dsp:txXfrm rot="-5400000">
        <a:off x="2806172" y="1125645"/>
        <a:ext cx="1852696" cy="1122846"/>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3">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4">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58661A24-3DD1-4269-B1B6-CA44A3ADC87D}" type="datetimeFigureOut">
              <a:rPr lang="es-ES" smtClean="0"/>
              <a:pPr/>
              <a:t>02/12/2023</a:t>
            </a:fld>
            <a:endParaRPr lang="es-ES"/>
          </a:p>
        </p:txBody>
      </p:sp>
      <p:sp>
        <p:nvSpPr>
          <p:cNvPr id="4" name="3 Marcador de pie de página"/>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4FAA0D2-339E-4B38-89FA-3797BB7FB04F}" type="slidenum">
              <a:rPr lang="es-ES" smtClean="0"/>
              <a:pPr/>
              <a:t>‹Nº›</a:t>
            </a:fld>
            <a:endParaRPr lang="es-ES"/>
          </a:p>
        </p:txBody>
      </p:sp>
    </p:spTree>
    <p:extLst>
      <p:ext uri="{BB962C8B-B14F-4D97-AF65-F5344CB8AC3E}">
        <p14:creationId xmlns:p14="http://schemas.microsoft.com/office/powerpoint/2010/main" val="3473706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35C77039-C8D1-41A6-BF88-19222544548A}" type="datetimeFigureOut">
              <a:rPr lang="es-ES" smtClean="0"/>
              <a:pPr/>
              <a:t>02/12/2023</a:t>
            </a:fld>
            <a:endParaRPr lang="es-ES"/>
          </a:p>
        </p:txBody>
      </p:sp>
      <p:sp>
        <p:nvSpPr>
          <p:cNvPr id="4" name="3 Marcador de imagen de diapositiva"/>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10D88651-0C2E-4FDF-900D-17F0741BA869}" type="slidenum">
              <a:rPr lang="es-ES" smtClean="0"/>
              <a:pPr/>
              <a:t>‹Nº›</a:t>
            </a:fld>
            <a:endParaRPr lang="es-ES"/>
          </a:p>
        </p:txBody>
      </p:sp>
    </p:spTree>
    <p:extLst>
      <p:ext uri="{BB962C8B-B14F-4D97-AF65-F5344CB8AC3E}">
        <p14:creationId xmlns:p14="http://schemas.microsoft.com/office/powerpoint/2010/main" val="2464679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1 Marcador de imagen de diapositiva"/>
          <p:cNvSpPr>
            <a:spLocks noGrp="1" noRot="1" noChangeAspect="1" noTextEdit="1"/>
          </p:cNvSpPr>
          <p:nvPr>
            <p:ph type="sldImg"/>
          </p:nvPr>
        </p:nvSpPr>
        <p:spPr>
          <a:xfrm>
            <a:off x="139700" y="768350"/>
            <a:ext cx="6819900" cy="3836988"/>
          </a:xfrm>
          <a:ln/>
        </p:spPr>
      </p:sp>
      <p:sp>
        <p:nvSpPr>
          <p:cNvPr id="246787" name="2 Marcador de notas"/>
          <p:cNvSpPr>
            <a:spLocks noGrp="1"/>
          </p:cNvSpPr>
          <p:nvPr>
            <p:ph type="body" idx="1"/>
          </p:nvPr>
        </p:nvSpPr>
        <p:spPr>
          <a:noFill/>
          <a:ln/>
        </p:spPr>
        <p:txBody>
          <a:bodyPr/>
          <a:lstStyle/>
          <a:p>
            <a:endParaRPr lang="es-ES">
              <a:latin typeface="Arial" pitchFamily="34" charset="0"/>
            </a:endParaRPr>
          </a:p>
        </p:txBody>
      </p:sp>
      <p:sp>
        <p:nvSpPr>
          <p:cNvPr id="246788" name="3 Marcador de número de diapositiva"/>
          <p:cNvSpPr>
            <a:spLocks noGrp="1"/>
          </p:cNvSpPr>
          <p:nvPr>
            <p:ph type="sldNum" sz="quarter" idx="5"/>
          </p:nvPr>
        </p:nvSpPr>
        <p:spPr>
          <a:noFill/>
        </p:spPr>
        <p:txBody>
          <a:bodyPr/>
          <a:lstStyle/>
          <a:p>
            <a:fld id="{95FC48C0-50D3-4E42-95C3-C023AED1EF59}" type="slidenum">
              <a:rPr lang="es-ES_tradnl" smtClean="0">
                <a:latin typeface="Arial" pitchFamily="34" charset="0"/>
                <a:ea typeface="MS PGothic" pitchFamily="34" charset="-128"/>
              </a:rPr>
              <a:pPr/>
              <a:t>31</a:t>
            </a:fld>
            <a:endParaRPr lang="es-ES_tradnl">
              <a:latin typeface="Arial" pitchFamily="34" charset="0"/>
              <a:ea typeface="MS PGothic" pitchFamily="34" charset="-128"/>
            </a:endParaRPr>
          </a:p>
        </p:txBody>
      </p:sp>
    </p:spTree>
    <p:extLst>
      <p:ext uri="{BB962C8B-B14F-4D97-AF65-F5344CB8AC3E}">
        <p14:creationId xmlns:p14="http://schemas.microsoft.com/office/powerpoint/2010/main" val="256387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bwMode="auto">
          <a:xfrm>
            <a:off x="141288" y="768350"/>
            <a:ext cx="6816725" cy="3835400"/>
          </a:xfrm>
          <a:solidFill>
            <a:srgbClr val="FFFFFF"/>
          </a:solidFill>
          <a:ln>
            <a:solidFill>
              <a:srgbClr val="000000"/>
            </a:solidFill>
            <a:miter lim="800000"/>
            <a:headEnd/>
            <a:tailEnd/>
          </a:ln>
        </p:spPr>
      </p:sp>
      <p:sp>
        <p:nvSpPr>
          <p:cNvPr id="171011" name="Rectangle 3"/>
          <p:cNvSpPr>
            <a:spLocks noGrp="1" noChangeArrowheads="1"/>
          </p:cNvSpPr>
          <p:nvPr>
            <p:ph type="body" idx="1"/>
          </p:nvPr>
        </p:nvSpPr>
        <p:spPr bwMode="auto">
          <a:xfrm>
            <a:off x="946574" y="4859665"/>
            <a:ext cx="5206153" cy="460379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z="2600" dirty="0">
              <a:latin typeface="Times New Roman" pitchFamily="18" charset="0"/>
            </a:endParaRPr>
          </a:p>
        </p:txBody>
      </p:sp>
    </p:spTree>
    <p:extLst>
      <p:ext uri="{BB962C8B-B14F-4D97-AF65-F5344CB8AC3E}">
        <p14:creationId xmlns:p14="http://schemas.microsoft.com/office/powerpoint/2010/main" val="31037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9700" y="768350"/>
            <a:ext cx="6819900" cy="3836988"/>
          </a:xfrm>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pPr>
              <a:defRPr/>
            </a:pPr>
            <a:fld id="{E67C0829-6136-41C5-B3AB-4ED32611550A}" type="slidenum">
              <a:rPr lang="es-ES_tradnl" smtClean="0"/>
              <a:pPr>
                <a:defRPr/>
              </a:pPr>
              <a:t>38</a:t>
            </a:fld>
            <a:endParaRPr lang="es-ES_tradnl"/>
          </a:p>
        </p:txBody>
      </p:sp>
    </p:spTree>
    <p:extLst>
      <p:ext uri="{BB962C8B-B14F-4D97-AF65-F5344CB8AC3E}">
        <p14:creationId xmlns:p14="http://schemas.microsoft.com/office/powerpoint/2010/main" val="350182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EC0BBAF2-AA38-4297-B7A4-CC21B8F1B6BD}" type="slidenum">
              <a:rPr lang="es-ES" smtClean="0"/>
              <a:t>138</a:t>
            </a:fld>
            <a:endParaRPr lang="es-ES"/>
          </a:p>
        </p:txBody>
      </p:sp>
    </p:spTree>
    <p:extLst>
      <p:ext uri="{BB962C8B-B14F-4D97-AF65-F5344CB8AC3E}">
        <p14:creationId xmlns:p14="http://schemas.microsoft.com/office/powerpoint/2010/main" val="41426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7E930D-DF46-4088-8DB6-3598B8060C3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1448BF0-27A0-4ABE-914A-B0F931E392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95FCE0-9A14-47F1-AFD2-1FFB93BB6C2D}"/>
              </a:ext>
            </a:extLst>
          </p:cNvPr>
          <p:cNvSpPr>
            <a:spLocks noGrp="1"/>
          </p:cNvSpPr>
          <p:nvPr>
            <p:ph type="dt" sz="half" idx="10"/>
          </p:nvPr>
        </p:nvSpPr>
        <p:spPr/>
        <p:txBody>
          <a:bodyPr/>
          <a:lstStyle/>
          <a:p>
            <a:fld id="{451DEABC-D766-4322-8E78-B830FAE35C72}" type="datetime4">
              <a:rPr lang="en-US" smtClean="0"/>
              <a:pPr/>
              <a:t>December 2, 2023</a:t>
            </a:fld>
            <a:endParaRPr lang="en-US" dirty="0"/>
          </a:p>
        </p:txBody>
      </p:sp>
      <p:sp>
        <p:nvSpPr>
          <p:cNvPr id="5" name="Marcador de pie de página 4">
            <a:extLst>
              <a:ext uri="{FF2B5EF4-FFF2-40B4-BE49-F238E27FC236}">
                <a16:creationId xmlns:a16="http://schemas.microsoft.com/office/drawing/2014/main" id="{B6D7F256-67CA-470A-AE52-3237F5DE0FF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3A36A2C5-61D1-46A1-A0AA-1ABD2A369343}"/>
              </a:ext>
            </a:extLst>
          </p:cNvPr>
          <p:cNvSpPr>
            <a:spLocks noGrp="1"/>
          </p:cNvSpPr>
          <p:nvPr>
            <p:ph type="sldNum" sz="quarter" idx="12"/>
          </p:nvPr>
        </p:nvSpPr>
        <p:spPr/>
        <p:txBody>
          <a:bodyPr/>
          <a:lstStyle/>
          <a:p>
            <a:fld id="{F38DF745-7D3F-47F4-83A3-874385CFAA69}" type="slidenum">
              <a:rPr lang="en-US" smtClean="0"/>
              <a:pPr/>
              <a:t>‹Nº›</a:t>
            </a:fld>
            <a:endParaRPr lang="en-US" dirty="0"/>
          </a:p>
        </p:txBody>
      </p:sp>
    </p:spTree>
    <p:extLst>
      <p:ext uri="{BB962C8B-B14F-4D97-AF65-F5344CB8AC3E}">
        <p14:creationId xmlns:p14="http://schemas.microsoft.com/office/powerpoint/2010/main" val="85225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51611E-E876-42B1-B039-841AA8F9166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58AAE0B-B00F-4A8C-B6F5-AC36750B861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ADC14C-1D71-4DDD-8935-02DF75B0DA2E}"/>
              </a:ext>
            </a:extLst>
          </p:cNvPr>
          <p:cNvSpPr>
            <a:spLocks noGrp="1"/>
          </p:cNvSpPr>
          <p:nvPr>
            <p:ph type="dt" sz="half" idx="10"/>
          </p:nvPr>
        </p:nvSpPr>
        <p:spPr/>
        <p:txBody>
          <a:bodyPr/>
          <a:lstStyle/>
          <a:p>
            <a:fld id="{F3131F9E-604E-4343-9F29-EF72E8231CAD}" type="datetime4">
              <a:rPr lang="en-US" smtClean="0"/>
              <a:pPr/>
              <a:t>December 2, 2023</a:t>
            </a:fld>
            <a:endParaRPr lang="en-US"/>
          </a:p>
        </p:txBody>
      </p:sp>
      <p:sp>
        <p:nvSpPr>
          <p:cNvPr id="5" name="Marcador de pie de página 4">
            <a:extLst>
              <a:ext uri="{FF2B5EF4-FFF2-40B4-BE49-F238E27FC236}">
                <a16:creationId xmlns:a16="http://schemas.microsoft.com/office/drawing/2014/main" id="{4655C921-A419-4C32-BC3D-CF82F9886F42}"/>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EAB6438-6265-422D-8D84-1538299EFB66}"/>
              </a:ext>
            </a:extLst>
          </p:cNvPr>
          <p:cNvSpPr>
            <a:spLocks noGrp="1"/>
          </p:cNvSpPr>
          <p:nvPr>
            <p:ph type="sldNum" sz="quarter" idx="12"/>
          </p:nvPr>
        </p:nvSpPr>
        <p:spPr/>
        <p:txBody>
          <a:bodyPr/>
          <a:lstStyle/>
          <a:p>
            <a:fld id="{F38DF745-7D3F-47F4-83A3-874385CFAA69}" type="slidenum">
              <a:rPr lang="en-US" smtClean="0"/>
              <a:pPr/>
              <a:t>‹Nº›</a:t>
            </a:fld>
            <a:endParaRPr lang="en-US"/>
          </a:p>
        </p:txBody>
      </p:sp>
    </p:spTree>
    <p:extLst>
      <p:ext uri="{BB962C8B-B14F-4D97-AF65-F5344CB8AC3E}">
        <p14:creationId xmlns:p14="http://schemas.microsoft.com/office/powerpoint/2010/main" val="69902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C4E79AD-1677-436B-8C66-F58A312707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9D6100-286D-4F19-8829-02BE8BEF9CF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242480-B62B-48D8-818D-435BB5072EA6}"/>
              </a:ext>
            </a:extLst>
          </p:cNvPr>
          <p:cNvSpPr>
            <a:spLocks noGrp="1"/>
          </p:cNvSpPr>
          <p:nvPr>
            <p:ph type="dt" sz="half" idx="10"/>
          </p:nvPr>
        </p:nvSpPr>
        <p:spPr/>
        <p:txBody>
          <a:bodyPr/>
          <a:lstStyle/>
          <a:p>
            <a:fld id="{34A8E1CE-37F8-4102-8DF9-852A0A51F293}" type="datetime4">
              <a:rPr lang="en-US" smtClean="0"/>
              <a:pPr/>
              <a:t>December 2, 2023</a:t>
            </a:fld>
            <a:endParaRPr lang="en-US"/>
          </a:p>
        </p:txBody>
      </p:sp>
      <p:sp>
        <p:nvSpPr>
          <p:cNvPr id="5" name="Marcador de pie de página 4">
            <a:extLst>
              <a:ext uri="{FF2B5EF4-FFF2-40B4-BE49-F238E27FC236}">
                <a16:creationId xmlns:a16="http://schemas.microsoft.com/office/drawing/2014/main" id="{F38C680E-966E-4D59-AF88-3C9A99EA3AA8}"/>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CBEE5AC-0790-4094-AD57-5B358A703FEA}"/>
              </a:ext>
            </a:extLst>
          </p:cNvPr>
          <p:cNvSpPr>
            <a:spLocks noGrp="1"/>
          </p:cNvSpPr>
          <p:nvPr>
            <p:ph type="sldNum" sz="quarter" idx="12"/>
          </p:nvPr>
        </p:nvSpPr>
        <p:spPr/>
        <p:txBody>
          <a:bodyPr/>
          <a:lstStyle/>
          <a:p>
            <a:fld id="{F38DF745-7D3F-47F4-83A3-874385CFAA69}" type="slidenum">
              <a:rPr lang="en-US" smtClean="0"/>
              <a:pPr/>
              <a:t>‹Nº›</a:t>
            </a:fld>
            <a:endParaRPr lang="en-US"/>
          </a:p>
        </p:txBody>
      </p:sp>
    </p:spTree>
    <p:extLst>
      <p:ext uri="{BB962C8B-B14F-4D97-AF65-F5344CB8AC3E}">
        <p14:creationId xmlns:p14="http://schemas.microsoft.com/office/powerpoint/2010/main" val="326781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B33EB7-CA70-4933-8A12-19AF4AA5385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BAA3F0-47FE-4868-8B5A-ECC1D570D9C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138F42-DB48-4D45-A08D-9F80365468A0}"/>
              </a:ext>
            </a:extLst>
          </p:cNvPr>
          <p:cNvSpPr>
            <a:spLocks noGrp="1"/>
          </p:cNvSpPr>
          <p:nvPr>
            <p:ph type="dt" sz="half" idx="10"/>
          </p:nvPr>
        </p:nvSpPr>
        <p:spPr/>
        <p:txBody>
          <a:bodyPr/>
          <a:lstStyle/>
          <a:p>
            <a:fld id="{93333F43-3E86-47E4-BFBB-2476D384E1C6}" type="datetime4">
              <a:rPr lang="en-US" smtClean="0"/>
              <a:pPr/>
              <a:t>December 2, 2023</a:t>
            </a:fld>
            <a:endParaRPr lang="en-US"/>
          </a:p>
        </p:txBody>
      </p:sp>
      <p:sp>
        <p:nvSpPr>
          <p:cNvPr id="5" name="Marcador de pie de página 4">
            <a:extLst>
              <a:ext uri="{FF2B5EF4-FFF2-40B4-BE49-F238E27FC236}">
                <a16:creationId xmlns:a16="http://schemas.microsoft.com/office/drawing/2014/main" id="{E234586F-B0E1-4A24-87D0-77BB23380733}"/>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66B103D-1BF0-46F9-9D09-AC2D943C461C}"/>
              </a:ext>
            </a:extLst>
          </p:cNvPr>
          <p:cNvSpPr>
            <a:spLocks noGrp="1"/>
          </p:cNvSpPr>
          <p:nvPr>
            <p:ph type="sldNum" sz="quarter" idx="12"/>
          </p:nvPr>
        </p:nvSpPr>
        <p:spPr/>
        <p:txBody>
          <a:bodyPr/>
          <a:lstStyle/>
          <a:p>
            <a:fld id="{F38DF745-7D3F-47F4-83A3-874385CFAA69}" type="slidenum">
              <a:rPr lang="en-US" smtClean="0"/>
              <a:pPr/>
              <a:t>‹Nº›</a:t>
            </a:fld>
            <a:endParaRPr lang="en-US"/>
          </a:p>
        </p:txBody>
      </p:sp>
    </p:spTree>
    <p:extLst>
      <p:ext uri="{BB962C8B-B14F-4D97-AF65-F5344CB8AC3E}">
        <p14:creationId xmlns:p14="http://schemas.microsoft.com/office/powerpoint/2010/main" val="1821584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06625-01F1-486C-B170-0D2D14C60FE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3C12AC-F152-41D5-9C81-94B56F710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336BBE-195D-4D75-9801-B59971FC29F9}"/>
              </a:ext>
            </a:extLst>
          </p:cNvPr>
          <p:cNvSpPr>
            <a:spLocks noGrp="1"/>
          </p:cNvSpPr>
          <p:nvPr>
            <p:ph type="dt" sz="half" idx="10"/>
          </p:nvPr>
        </p:nvSpPr>
        <p:spPr/>
        <p:txBody>
          <a:bodyPr/>
          <a:lstStyle/>
          <a:p>
            <a:fld id="{751663BA-01FC-4367-B6F3-ABB2645D55F1}" type="datetime4">
              <a:rPr lang="en-US" smtClean="0"/>
              <a:pPr/>
              <a:t>December 2, 2023</a:t>
            </a:fld>
            <a:endParaRPr lang="en-US" dirty="0"/>
          </a:p>
        </p:txBody>
      </p:sp>
      <p:sp>
        <p:nvSpPr>
          <p:cNvPr id="5" name="Marcador de pie de página 4">
            <a:extLst>
              <a:ext uri="{FF2B5EF4-FFF2-40B4-BE49-F238E27FC236}">
                <a16:creationId xmlns:a16="http://schemas.microsoft.com/office/drawing/2014/main" id="{8CACB505-2734-448E-A235-0400561DEAFE}"/>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4AE1FA14-491E-49F6-8C23-3965D795E241}"/>
              </a:ext>
            </a:extLst>
          </p:cNvPr>
          <p:cNvSpPr>
            <a:spLocks noGrp="1"/>
          </p:cNvSpPr>
          <p:nvPr>
            <p:ph type="sldNum" sz="quarter" idx="12"/>
          </p:nvPr>
        </p:nvSpPr>
        <p:spPr/>
        <p:txBody>
          <a:bodyPr/>
          <a:lstStyle/>
          <a:p>
            <a:fld id="{F38DF745-7D3F-47F4-83A3-874385CFAA69}" type="slidenum">
              <a:rPr lang="en-US" smtClean="0"/>
              <a:pPr/>
              <a:t>‹Nº›</a:t>
            </a:fld>
            <a:endParaRPr lang="en-US" dirty="0"/>
          </a:p>
        </p:txBody>
      </p:sp>
    </p:spTree>
    <p:extLst>
      <p:ext uri="{BB962C8B-B14F-4D97-AF65-F5344CB8AC3E}">
        <p14:creationId xmlns:p14="http://schemas.microsoft.com/office/powerpoint/2010/main" val="115379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6A7235-B838-4E83-949D-F66FE4FCD9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135D78-0E85-4F30-A692-DDE8682D2FA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83955B5-D1BC-4AB6-87E4-EABE51C851B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D5055A0-4049-4A4D-B612-AC6B025E1755}"/>
              </a:ext>
            </a:extLst>
          </p:cNvPr>
          <p:cNvSpPr>
            <a:spLocks noGrp="1"/>
          </p:cNvSpPr>
          <p:nvPr>
            <p:ph type="dt" sz="half" idx="10"/>
          </p:nvPr>
        </p:nvSpPr>
        <p:spPr/>
        <p:txBody>
          <a:bodyPr/>
          <a:lstStyle/>
          <a:p>
            <a:fld id="{79B19C71-EC74-44AF-B27E-FC7DC3C3A61D}" type="datetime4">
              <a:rPr lang="en-US" smtClean="0"/>
              <a:pPr/>
              <a:t>December 2, 2023</a:t>
            </a:fld>
            <a:endParaRPr lang="en-US"/>
          </a:p>
        </p:txBody>
      </p:sp>
      <p:sp>
        <p:nvSpPr>
          <p:cNvPr id="6" name="Marcador de pie de página 5">
            <a:extLst>
              <a:ext uri="{FF2B5EF4-FFF2-40B4-BE49-F238E27FC236}">
                <a16:creationId xmlns:a16="http://schemas.microsoft.com/office/drawing/2014/main" id="{E0F75D25-6083-43FD-ACE0-25C1C0D60A0F}"/>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FF662D2B-42F7-41CC-B90F-9D586BFBF881}"/>
              </a:ext>
            </a:extLst>
          </p:cNvPr>
          <p:cNvSpPr>
            <a:spLocks noGrp="1"/>
          </p:cNvSpPr>
          <p:nvPr>
            <p:ph type="sldNum" sz="quarter" idx="12"/>
          </p:nvPr>
        </p:nvSpPr>
        <p:spPr/>
        <p:txBody>
          <a:bodyPr/>
          <a:lstStyle/>
          <a:p>
            <a:fld id="{F38DF745-7D3F-47F4-83A3-874385CFAA69}" type="slidenum">
              <a:rPr lang="en-US" smtClean="0"/>
              <a:pPr/>
              <a:t>‹Nº›</a:t>
            </a:fld>
            <a:endParaRPr lang="en-US"/>
          </a:p>
        </p:txBody>
      </p:sp>
    </p:spTree>
    <p:extLst>
      <p:ext uri="{BB962C8B-B14F-4D97-AF65-F5344CB8AC3E}">
        <p14:creationId xmlns:p14="http://schemas.microsoft.com/office/powerpoint/2010/main" val="407778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D0A21-9F5B-4839-9493-F88359ADD58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8AEB56-C7B4-4330-BDD8-F319A13FEA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32AB062-9E1A-4E0D-806B-A2B79F330FC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3E823FE-C872-4D2A-B2C4-AF32004A8B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AC0E5A2-EC23-4B04-93A9-602A2A041B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B628FCE-6BA9-4EEB-9D79-CB608D9652CB}"/>
              </a:ext>
            </a:extLst>
          </p:cNvPr>
          <p:cNvSpPr>
            <a:spLocks noGrp="1"/>
          </p:cNvSpPr>
          <p:nvPr>
            <p:ph type="dt" sz="half" idx="10"/>
          </p:nvPr>
        </p:nvSpPr>
        <p:spPr/>
        <p:txBody>
          <a:bodyPr/>
          <a:lstStyle/>
          <a:p>
            <a:fld id="{17D0EFEE-2756-4A20-BF2A-63F0A94F99AC}" type="datetime4">
              <a:rPr lang="en-US" smtClean="0"/>
              <a:pPr/>
              <a:t>December 2, 2023</a:t>
            </a:fld>
            <a:endParaRPr lang="en-US" dirty="0"/>
          </a:p>
        </p:txBody>
      </p:sp>
      <p:sp>
        <p:nvSpPr>
          <p:cNvPr id="8" name="Marcador de pie de página 7">
            <a:extLst>
              <a:ext uri="{FF2B5EF4-FFF2-40B4-BE49-F238E27FC236}">
                <a16:creationId xmlns:a16="http://schemas.microsoft.com/office/drawing/2014/main" id="{634531BD-37F0-4CAD-9647-283D7E65BFBF}"/>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FB9C13DE-5BDE-4254-AB6D-B02C3A23073E}"/>
              </a:ext>
            </a:extLst>
          </p:cNvPr>
          <p:cNvSpPr>
            <a:spLocks noGrp="1"/>
          </p:cNvSpPr>
          <p:nvPr>
            <p:ph type="sldNum" sz="quarter" idx="12"/>
          </p:nvPr>
        </p:nvSpPr>
        <p:spPr/>
        <p:txBody>
          <a:bodyPr/>
          <a:lstStyle/>
          <a:p>
            <a:fld id="{F38DF745-7D3F-47F4-83A3-874385CFAA69}" type="slidenum">
              <a:rPr lang="en-US" smtClean="0"/>
              <a:pPr/>
              <a:t>‹Nº›</a:t>
            </a:fld>
            <a:endParaRPr lang="en-US" dirty="0"/>
          </a:p>
        </p:txBody>
      </p:sp>
    </p:spTree>
    <p:extLst>
      <p:ext uri="{BB962C8B-B14F-4D97-AF65-F5344CB8AC3E}">
        <p14:creationId xmlns:p14="http://schemas.microsoft.com/office/powerpoint/2010/main" val="409937625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99F5F2-4354-4FEC-8F42-D1DAAAAC4A7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ED9FE04-DBDF-45AB-BA01-B6F67DEC8705}"/>
              </a:ext>
            </a:extLst>
          </p:cNvPr>
          <p:cNvSpPr>
            <a:spLocks noGrp="1"/>
          </p:cNvSpPr>
          <p:nvPr>
            <p:ph type="dt" sz="half" idx="10"/>
          </p:nvPr>
        </p:nvSpPr>
        <p:spPr/>
        <p:txBody>
          <a:bodyPr/>
          <a:lstStyle/>
          <a:p>
            <a:fld id="{17D0EFEE-2756-4A20-BF2A-63F0A94F99AC}" type="datetime4">
              <a:rPr lang="en-US" smtClean="0"/>
              <a:pPr/>
              <a:t>December 2, 2023</a:t>
            </a:fld>
            <a:endParaRPr lang="en-US" dirty="0"/>
          </a:p>
        </p:txBody>
      </p:sp>
      <p:sp>
        <p:nvSpPr>
          <p:cNvPr id="4" name="Marcador de pie de página 3">
            <a:extLst>
              <a:ext uri="{FF2B5EF4-FFF2-40B4-BE49-F238E27FC236}">
                <a16:creationId xmlns:a16="http://schemas.microsoft.com/office/drawing/2014/main" id="{C57E68D9-6150-4D19-84B9-2BEDEE11BF1B}"/>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D92FCF45-EF49-4E57-A463-CB1999C35CC5}"/>
              </a:ext>
            </a:extLst>
          </p:cNvPr>
          <p:cNvSpPr>
            <a:spLocks noGrp="1"/>
          </p:cNvSpPr>
          <p:nvPr>
            <p:ph type="sldNum" sz="quarter" idx="12"/>
          </p:nvPr>
        </p:nvSpPr>
        <p:spPr/>
        <p:txBody>
          <a:bodyPr/>
          <a:lstStyle/>
          <a:p>
            <a:fld id="{F38DF745-7D3F-47F4-83A3-874385CFAA69}" type="slidenum">
              <a:rPr lang="en-US" smtClean="0"/>
              <a:pPr/>
              <a:t>‹Nº›</a:t>
            </a:fld>
            <a:endParaRPr lang="en-US" dirty="0"/>
          </a:p>
        </p:txBody>
      </p:sp>
    </p:spTree>
    <p:extLst>
      <p:ext uri="{BB962C8B-B14F-4D97-AF65-F5344CB8AC3E}">
        <p14:creationId xmlns:p14="http://schemas.microsoft.com/office/powerpoint/2010/main" val="217133192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0D1982C-9C68-43DD-BA46-6A9AC969749D}"/>
              </a:ext>
            </a:extLst>
          </p:cNvPr>
          <p:cNvSpPr>
            <a:spLocks noGrp="1"/>
          </p:cNvSpPr>
          <p:nvPr>
            <p:ph type="dt" sz="half" idx="10"/>
          </p:nvPr>
        </p:nvSpPr>
        <p:spPr/>
        <p:txBody>
          <a:bodyPr/>
          <a:lstStyle/>
          <a:p>
            <a:fld id="{0A63D831-56C1-49CF-8EF7-8B9A98402BCD}" type="datetime4">
              <a:rPr lang="en-US" smtClean="0"/>
              <a:pPr/>
              <a:t>December 2, 2023</a:t>
            </a:fld>
            <a:endParaRPr lang="en-US"/>
          </a:p>
        </p:txBody>
      </p:sp>
      <p:sp>
        <p:nvSpPr>
          <p:cNvPr id="3" name="Marcador de pie de página 2">
            <a:extLst>
              <a:ext uri="{FF2B5EF4-FFF2-40B4-BE49-F238E27FC236}">
                <a16:creationId xmlns:a16="http://schemas.microsoft.com/office/drawing/2014/main" id="{40956A0E-95B8-4C39-88A4-0DF95F6E44F7}"/>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D9F0E235-2058-4F29-86EA-6FCD8E3147E4}"/>
              </a:ext>
            </a:extLst>
          </p:cNvPr>
          <p:cNvSpPr>
            <a:spLocks noGrp="1"/>
          </p:cNvSpPr>
          <p:nvPr>
            <p:ph type="sldNum" sz="quarter" idx="12"/>
          </p:nvPr>
        </p:nvSpPr>
        <p:spPr/>
        <p:txBody>
          <a:bodyPr/>
          <a:lstStyle/>
          <a:p>
            <a:fld id="{F38DF745-7D3F-47F4-83A3-874385CFAA69}" type="slidenum">
              <a:rPr lang="en-US" smtClean="0"/>
              <a:pPr/>
              <a:t>‹Nº›</a:t>
            </a:fld>
            <a:endParaRPr lang="en-US"/>
          </a:p>
        </p:txBody>
      </p:sp>
    </p:spTree>
    <p:extLst>
      <p:ext uri="{BB962C8B-B14F-4D97-AF65-F5344CB8AC3E}">
        <p14:creationId xmlns:p14="http://schemas.microsoft.com/office/powerpoint/2010/main" val="10118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7EC59-AB87-427E-A5E1-C604BF6F74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CA3821-C8EE-41F4-BEC3-5863514274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04FD374-ABCA-4F32-817F-9065DF932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A1B080-82D0-4FF3-8A5F-5EA9E673EE67}"/>
              </a:ext>
            </a:extLst>
          </p:cNvPr>
          <p:cNvSpPr>
            <a:spLocks noGrp="1"/>
          </p:cNvSpPr>
          <p:nvPr>
            <p:ph type="dt" sz="half" idx="10"/>
          </p:nvPr>
        </p:nvSpPr>
        <p:spPr/>
        <p:txBody>
          <a:bodyPr/>
          <a:lstStyle/>
          <a:p>
            <a:fld id="{6EAD5615-7F4F-4584-84D5-CC95918C321F}" type="datetime4">
              <a:rPr lang="en-US" smtClean="0"/>
              <a:pPr/>
              <a:t>December 2, 2023</a:t>
            </a:fld>
            <a:endParaRPr lang="en-US"/>
          </a:p>
        </p:txBody>
      </p:sp>
      <p:sp>
        <p:nvSpPr>
          <p:cNvPr id="6" name="Marcador de pie de página 5">
            <a:extLst>
              <a:ext uri="{FF2B5EF4-FFF2-40B4-BE49-F238E27FC236}">
                <a16:creationId xmlns:a16="http://schemas.microsoft.com/office/drawing/2014/main" id="{43EB16EE-9603-4000-AEA4-4C4CFBA144AA}"/>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F43D9373-DA40-4F31-9454-23C9E9A637AB}"/>
              </a:ext>
            </a:extLst>
          </p:cNvPr>
          <p:cNvSpPr>
            <a:spLocks noGrp="1"/>
          </p:cNvSpPr>
          <p:nvPr>
            <p:ph type="sldNum" sz="quarter" idx="12"/>
          </p:nvPr>
        </p:nvSpPr>
        <p:spPr/>
        <p:txBody>
          <a:bodyPr/>
          <a:lstStyle/>
          <a:p>
            <a:fld id="{F38DF745-7D3F-47F4-83A3-874385CFAA69}" type="slidenum">
              <a:rPr lang="en-US" smtClean="0"/>
              <a:pPr/>
              <a:t>‹Nº›</a:t>
            </a:fld>
            <a:endParaRPr lang="en-US"/>
          </a:p>
        </p:txBody>
      </p:sp>
    </p:spTree>
    <p:extLst>
      <p:ext uri="{BB962C8B-B14F-4D97-AF65-F5344CB8AC3E}">
        <p14:creationId xmlns:p14="http://schemas.microsoft.com/office/powerpoint/2010/main" val="313031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741B84-8A19-4CDC-AC3E-142B48951C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A1B51E3-7527-44A3-972C-4955E9169F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F1976B2-BFEA-4B97-86A5-7BE4A6B0C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2C2916-DA0F-405E-8C0C-FC469C32C404}"/>
              </a:ext>
            </a:extLst>
          </p:cNvPr>
          <p:cNvSpPr>
            <a:spLocks noGrp="1"/>
          </p:cNvSpPr>
          <p:nvPr>
            <p:ph type="dt" sz="half" idx="10"/>
          </p:nvPr>
        </p:nvSpPr>
        <p:spPr/>
        <p:txBody>
          <a:bodyPr/>
          <a:lstStyle/>
          <a:p>
            <a:fld id="{76EEA923-9BEE-48CE-9F28-5B525F399BAD}" type="datetime4">
              <a:rPr lang="en-US" smtClean="0"/>
              <a:pPr/>
              <a:t>December 2, 2023</a:t>
            </a:fld>
            <a:endParaRPr lang="en-US"/>
          </a:p>
        </p:txBody>
      </p:sp>
      <p:sp>
        <p:nvSpPr>
          <p:cNvPr id="6" name="Marcador de pie de página 5">
            <a:extLst>
              <a:ext uri="{FF2B5EF4-FFF2-40B4-BE49-F238E27FC236}">
                <a16:creationId xmlns:a16="http://schemas.microsoft.com/office/drawing/2014/main" id="{253A4B32-9EC4-4E61-99CD-2D0AE34CC88D}"/>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27A701F8-6D8A-4216-ACFE-61C5F3047F61}"/>
              </a:ext>
            </a:extLst>
          </p:cNvPr>
          <p:cNvSpPr>
            <a:spLocks noGrp="1"/>
          </p:cNvSpPr>
          <p:nvPr>
            <p:ph type="sldNum" sz="quarter" idx="12"/>
          </p:nvPr>
        </p:nvSpPr>
        <p:spPr/>
        <p:txBody>
          <a:bodyPr/>
          <a:lstStyle/>
          <a:p>
            <a:fld id="{F38DF745-7D3F-47F4-83A3-874385CFAA69}" type="slidenum">
              <a:rPr lang="en-US" smtClean="0"/>
              <a:pPr/>
              <a:t>‹Nº›</a:t>
            </a:fld>
            <a:endParaRPr lang="en-US" dirty="0"/>
          </a:p>
        </p:txBody>
      </p:sp>
    </p:spTree>
    <p:extLst>
      <p:ext uri="{BB962C8B-B14F-4D97-AF65-F5344CB8AC3E}">
        <p14:creationId xmlns:p14="http://schemas.microsoft.com/office/powerpoint/2010/main" val="58249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3422B0-F64E-4225-BF9A-909D8A02B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5B901E-A72C-4039-9778-9B4605D9A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9BBF05-CEAE-4821-BDCE-4EA6FC8D1A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0EFEE-2756-4A20-BF2A-63F0A94F99AC}" type="datetime4">
              <a:rPr lang="en-US" smtClean="0"/>
              <a:pPr/>
              <a:t>December 2, 2023</a:t>
            </a:fld>
            <a:endParaRPr lang="en-US" dirty="0"/>
          </a:p>
        </p:txBody>
      </p:sp>
      <p:sp>
        <p:nvSpPr>
          <p:cNvPr id="5" name="Marcador de pie de página 4">
            <a:extLst>
              <a:ext uri="{FF2B5EF4-FFF2-40B4-BE49-F238E27FC236}">
                <a16:creationId xmlns:a16="http://schemas.microsoft.com/office/drawing/2014/main" id="{1CDFCF99-906A-46E0-A341-9CEAA2E6D5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B88A106F-F94D-4C6C-BE6F-DC33E6AE9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DF745-7D3F-47F4-83A3-874385CFAA69}" type="slidenum">
              <a:rPr lang="en-US" smtClean="0"/>
              <a:pPr/>
              <a:t>‹Nº›</a:t>
            </a:fld>
            <a:endParaRPr lang="en-US" dirty="0"/>
          </a:p>
        </p:txBody>
      </p:sp>
    </p:spTree>
    <p:extLst>
      <p:ext uri="{BB962C8B-B14F-4D97-AF65-F5344CB8AC3E}">
        <p14:creationId xmlns:p14="http://schemas.microsoft.com/office/powerpoint/2010/main" val="1441064647"/>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0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1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39.jp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2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3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4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5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AB225BA-7412-4605-8E8D-5AED2BF56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Una mujer con un vestido largo&#10;&#10;Descripción generada automáticamente con confianza media">
            <a:extLst>
              <a:ext uri="{FF2B5EF4-FFF2-40B4-BE49-F238E27FC236}">
                <a16:creationId xmlns:a16="http://schemas.microsoft.com/office/drawing/2014/main" id="{8120B31D-AEC0-FF5C-FF3E-FF8787DC9C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30"/>
          <a:stretch/>
        </p:blipFill>
        <p:spPr>
          <a:xfrm>
            <a:off x="20" y="-22"/>
            <a:ext cx="12191977" cy="6858022"/>
          </a:xfrm>
          <a:prstGeom prst="rect">
            <a:avLst/>
          </a:prstGeom>
        </p:spPr>
      </p:pic>
      <p:sp>
        <p:nvSpPr>
          <p:cNvPr id="34" name="Rectangle 33">
            <a:extLst>
              <a:ext uri="{FF2B5EF4-FFF2-40B4-BE49-F238E27FC236}">
                <a16:creationId xmlns:a16="http://schemas.microsoft.com/office/drawing/2014/main" id="{604BB9CD-970D-4FE5-B4E3-D651735BF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Título"/>
          <p:cNvSpPr>
            <a:spLocks noGrp="1"/>
          </p:cNvSpPr>
          <p:nvPr>
            <p:ph type="ctrTitle"/>
          </p:nvPr>
        </p:nvSpPr>
        <p:spPr>
          <a:xfrm>
            <a:off x="1112520" y="2152955"/>
            <a:ext cx="9966960" cy="2552091"/>
          </a:xfrm>
        </p:spPr>
        <p:txBody>
          <a:bodyPr anchor="ctr">
            <a:normAutofit/>
          </a:bodyPr>
          <a:lstStyle/>
          <a:p>
            <a:r>
              <a:rPr lang="es-ES" sz="5600" dirty="0">
                <a:solidFill>
                  <a:srgbClr val="FFFFFF"/>
                </a:solidFill>
                <a:latin typeface="+mn-lt"/>
                <a:cs typeface="Calibri" panose="020F0502020204030204" pitchFamily="34" charset="0"/>
              </a:rPr>
              <a:t>Cuando el cuerpo habla</a:t>
            </a:r>
            <a:br>
              <a:rPr lang="es-ES" sz="5600" dirty="0">
                <a:solidFill>
                  <a:srgbClr val="FFFFFF"/>
                </a:solidFill>
                <a:latin typeface="+mn-lt"/>
                <a:cs typeface="Calibri" panose="020F0502020204030204" pitchFamily="34" charset="0"/>
              </a:rPr>
            </a:br>
            <a:r>
              <a:rPr lang="es-ES" sz="5600" dirty="0">
                <a:solidFill>
                  <a:srgbClr val="FFFFFF"/>
                </a:solidFill>
                <a:latin typeface="+mn-lt"/>
                <a:cs typeface="Calibri" panose="020F0502020204030204" pitchFamily="34" charset="0"/>
              </a:rPr>
              <a:t>Una aproximación al trastorno conversivo</a:t>
            </a:r>
          </a:p>
        </p:txBody>
      </p:sp>
      <p:sp>
        <p:nvSpPr>
          <p:cNvPr id="6" name="5 Subtítulo"/>
          <p:cNvSpPr>
            <a:spLocks noGrp="1"/>
          </p:cNvSpPr>
          <p:nvPr>
            <p:ph type="subTitle" idx="1"/>
          </p:nvPr>
        </p:nvSpPr>
        <p:spPr>
          <a:xfrm>
            <a:off x="2150364" y="5342072"/>
            <a:ext cx="7891272" cy="707465"/>
          </a:xfrm>
          <a:ln>
            <a:noFill/>
          </a:ln>
        </p:spPr>
        <p:txBody>
          <a:bodyPr>
            <a:normAutofit/>
          </a:bodyPr>
          <a:lstStyle/>
          <a:p>
            <a:r>
              <a:rPr lang="es-ES" sz="1700">
                <a:solidFill>
                  <a:srgbClr val="FFFFFF"/>
                </a:solidFill>
                <a:latin typeface="+mn-lt"/>
                <a:cs typeface="Calibri" panose="020F0502020204030204" pitchFamily="34" charset="0"/>
              </a:rPr>
              <a:t>Anabel Gonzalez</a:t>
            </a:r>
          </a:p>
          <a:p>
            <a:r>
              <a:rPr lang="es-ES" sz="1700">
                <a:solidFill>
                  <a:srgbClr val="FFFFFF"/>
                </a:solidFill>
                <a:cs typeface="Calibri" panose="020F0502020204030204" pitchFamily="34" charset="0"/>
              </a:rPr>
              <a:t>www.anabelgonzalez.es</a:t>
            </a:r>
          </a:p>
        </p:txBody>
      </p:sp>
      <p:sp>
        <p:nvSpPr>
          <p:cNvPr id="36" name="Rectangle 35">
            <a:extLst>
              <a:ext uri="{FF2B5EF4-FFF2-40B4-BE49-F238E27FC236}">
                <a16:creationId xmlns:a16="http://schemas.microsoft.com/office/drawing/2014/main" id="{5E0D6276-8D53-4DDA-A15A-90E0831F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0C150C7-96FB-4EB9-BDF9-212535A60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7703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4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2F0B61-CC24-4DBD-BFB4-E76439B58DE2}"/>
              </a:ext>
            </a:extLst>
          </p:cNvPr>
          <p:cNvSpPr>
            <a:spLocks noGrp="1"/>
          </p:cNvSpPr>
          <p:nvPr>
            <p:ph type="title"/>
          </p:nvPr>
        </p:nvSpPr>
        <p:spPr>
          <a:xfrm>
            <a:off x="6744072" y="258611"/>
            <a:ext cx="4282983" cy="1200361"/>
          </a:xfrm>
        </p:spPr>
        <p:txBody>
          <a:bodyPr anchor="b">
            <a:normAutofit/>
          </a:bodyPr>
          <a:lstStyle/>
          <a:p>
            <a:r>
              <a:rPr lang="es-ES" sz="3200" dirty="0">
                <a:latin typeface="+mn-lt"/>
                <a:cs typeface="Calibri" panose="020F0502020204030204" pitchFamily="34" charset="0"/>
              </a:rPr>
              <a:t>Acetilcolina</a:t>
            </a:r>
          </a:p>
        </p:txBody>
      </p:sp>
      <p:sp>
        <p:nvSpPr>
          <p:cNvPr id="3" name="Marcador de contenido 2">
            <a:extLst>
              <a:ext uri="{FF2B5EF4-FFF2-40B4-BE49-F238E27FC236}">
                <a16:creationId xmlns:a16="http://schemas.microsoft.com/office/drawing/2014/main" id="{A670A746-2CA5-47FB-A2C4-B639A7D8B25A}"/>
              </a:ext>
            </a:extLst>
          </p:cNvPr>
          <p:cNvSpPr>
            <a:spLocks noGrp="1"/>
          </p:cNvSpPr>
          <p:nvPr>
            <p:ph idx="1"/>
          </p:nvPr>
        </p:nvSpPr>
        <p:spPr>
          <a:xfrm>
            <a:off x="6672064" y="2060848"/>
            <a:ext cx="5040560" cy="3338180"/>
          </a:xfrm>
        </p:spPr>
        <p:txBody>
          <a:bodyPr anchor="ctr">
            <a:noAutofit/>
          </a:bodyPr>
          <a:lstStyle/>
          <a:p>
            <a:pPr marL="0" indent="0">
              <a:buNone/>
            </a:pPr>
            <a:r>
              <a:rPr lang="es-ES" sz="2000" dirty="0">
                <a:latin typeface="+mn-lt"/>
                <a:cs typeface="Calibri" panose="020F0502020204030204" pitchFamily="34" charset="0"/>
              </a:rPr>
              <a:t>El </a:t>
            </a:r>
            <a:r>
              <a:rPr lang="es-ES" sz="2000" b="1" dirty="0">
                <a:latin typeface="+mn-lt"/>
                <a:cs typeface="Calibri" panose="020F0502020204030204" pitchFamily="34" charset="0"/>
              </a:rPr>
              <a:t>componente parasimpático </a:t>
            </a:r>
            <a:r>
              <a:rPr lang="es-ES" sz="2000" dirty="0">
                <a:latin typeface="+mn-lt"/>
                <a:cs typeface="Calibri" panose="020F0502020204030204" pitchFamily="34" charset="0"/>
              </a:rPr>
              <a:t>del SNA regula la acción y duración de las respuestas autonómicas, generando el </a:t>
            </a:r>
            <a:r>
              <a:rPr lang="es-ES" sz="2000" u="sng" dirty="0">
                <a:latin typeface="+mn-lt"/>
                <a:cs typeface="Calibri" panose="020F0502020204030204" pitchFamily="34" charset="0"/>
              </a:rPr>
              <a:t>tono vagal de los sistemas cardíaco y respiratorio</a:t>
            </a:r>
            <a:r>
              <a:rPr lang="es-ES" sz="2000" dirty="0">
                <a:latin typeface="+mn-lt"/>
                <a:cs typeface="Calibri" panose="020F0502020204030204" pitchFamily="34" charset="0"/>
              </a:rPr>
              <a:t> (Iversen et al., 2000; </a:t>
            </a:r>
            <a:r>
              <a:rPr lang="es-ES" sz="2000" dirty="0" err="1">
                <a:latin typeface="+mn-lt"/>
                <a:cs typeface="Calibri" panose="020F0502020204030204" pitchFamily="34" charset="0"/>
              </a:rPr>
              <a:t>McEwen</a:t>
            </a:r>
            <a:r>
              <a:rPr lang="es-ES" sz="2000" dirty="0">
                <a:latin typeface="+mn-lt"/>
                <a:cs typeface="Calibri" panose="020F0502020204030204" pitchFamily="34" charset="0"/>
              </a:rPr>
              <a:t>, 2007; Davidson y </a:t>
            </a:r>
            <a:r>
              <a:rPr lang="es-ES" sz="2000" dirty="0" err="1">
                <a:latin typeface="+mn-lt"/>
                <a:cs typeface="Calibri" panose="020F0502020204030204" pitchFamily="34" charset="0"/>
              </a:rPr>
              <a:t>McEwen</a:t>
            </a:r>
            <a:r>
              <a:rPr lang="es-ES" sz="2000" dirty="0">
                <a:latin typeface="+mn-lt"/>
                <a:cs typeface="Calibri" panose="020F0502020204030204" pitchFamily="34" charset="0"/>
              </a:rPr>
              <a:t>, 2012). </a:t>
            </a:r>
          </a:p>
          <a:p>
            <a:pPr marL="0" indent="0">
              <a:buNone/>
            </a:pPr>
            <a:r>
              <a:rPr lang="es-ES" sz="2000" dirty="0">
                <a:latin typeface="+mn-lt"/>
                <a:cs typeface="Calibri" panose="020F0502020204030204" pitchFamily="34" charset="0"/>
              </a:rPr>
              <a:t>Las neuronas PS conectan con neuronas en ganglios </a:t>
            </a:r>
            <a:r>
              <a:rPr lang="es-ES" sz="2000" dirty="0">
                <a:cs typeface="Calibri" panose="020F0502020204030204" pitchFamily="34" charset="0"/>
              </a:rPr>
              <a:t>periféricos</a:t>
            </a:r>
            <a:r>
              <a:rPr lang="es-ES" sz="2000" dirty="0">
                <a:latin typeface="+mn-lt"/>
                <a:cs typeface="Calibri" panose="020F0502020204030204" pitchFamily="34" charset="0"/>
              </a:rPr>
              <a:t>, y la pared de los órganos diana, que estimulan los </a:t>
            </a:r>
            <a:r>
              <a:rPr lang="es-ES" sz="2000" b="1" dirty="0">
                <a:latin typeface="+mn-lt"/>
                <a:cs typeface="Calibri" panose="020F0502020204030204" pitchFamily="34" charset="0"/>
              </a:rPr>
              <a:t>receptores muscarínicos y nicotínicos</a:t>
            </a:r>
            <a:r>
              <a:rPr lang="es-ES" sz="2000" dirty="0">
                <a:latin typeface="+mn-lt"/>
                <a:cs typeface="Calibri" panose="020F0502020204030204" pitchFamily="34" charset="0"/>
              </a:rPr>
              <a:t> mediante la liberación de </a:t>
            </a:r>
            <a:r>
              <a:rPr lang="es-ES" sz="2000" b="1" dirty="0">
                <a:latin typeface="+mn-lt"/>
                <a:cs typeface="Calibri" panose="020F0502020204030204" pitchFamily="34" charset="0"/>
              </a:rPr>
              <a:t>acetilcolina</a:t>
            </a:r>
            <a:r>
              <a:rPr lang="es-ES" sz="2000" dirty="0">
                <a:latin typeface="+mn-lt"/>
                <a:cs typeface="Calibri" panose="020F0502020204030204" pitchFamily="34" charset="0"/>
              </a:rPr>
              <a:t> (</a:t>
            </a:r>
            <a:r>
              <a:rPr lang="es-ES" sz="2000" dirty="0" err="1">
                <a:latin typeface="+mn-lt"/>
                <a:cs typeface="Calibri" panose="020F0502020204030204" pitchFamily="34" charset="0"/>
              </a:rPr>
              <a:t>Boron</a:t>
            </a:r>
            <a:r>
              <a:rPr lang="es-ES" sz="2000" dirty="0">
                <a:latin typeface="+mn-lt"/>
                <a:cs typeface="Calibri" panose="020F0502020204030204" pitchFamily="34" charset="0"/>
              </a:rPr>
              <a:t> y </a:t>
            </a:r>
            <a:r>
              <a:rPr lang="es-ES" sz="2000" dirty="0" err="1">
                <a:latin typeface="+mn-lt"/>
                <a:cs typeface="Calibri" panose="020F0502020204030204" pitchFamily="34" charset="0"/>
              </a:rPr>
              <a:t>Boulpaep</a:t>
            </a:r>
            <a:r>
              <a:rPr lang="es-ES" sz="2000" dirty="0">
                <a:latin typeface="+mn-lt"/>
                <a:cs typeface="Calibri" panose="020F0502020204030204" pitchFamily="34" charset="0"/>
              </a:rPr>
              <a:t>, 2009).</a:t>
            </a:r>
          </a:p>
          <a:p>
            <a:pPr marL="0" indent="0">
              <a:buNone/>
            </a:pPr>
            <a:r>
              <a:rPr lang="es-ES" sz="2000" dirty="0">
                <a:latin typeface="+mn-lt"/>
                <a:cs typeface="Calibri" panose="020F0502020204030204" pitchFamily="34" charset="0"/>
              </a:rPr>
              <a:t>Se activa en situaciones de reposo (</a:t>
            </a:r>
            <a:r>
              <a:rPr lang="es-ES" sz="2000" dirty="0" err="1">
                <a:latin typeface="+mn-lt"/>
                <a:cs typeface="Calibri" panose="020F0502020204030204" pitchFamily="34" charset="0"/>
              </a:rPr>
              <a:t>Mccorry</a:t>
            </a:r>
            <a:r>
              <a:rPr lang="es-ES" sz="2000" dirty="0">
                <a:latin typeface="+mn-lt"/>
                <a:cs typeface="Calibri" panose="020F0502020204030204" pitchFamily="34" charset="0"/>
              </a:rPr>
              <a:t>, 2007).</a:t>
            </a:r>
          </a:p>
        </p:txBody>
      </p:sp>
      <p:pic>
        <p:nvPicPr>
          <p:cNvPr id="6146" name="Picture 2" descr="Sistema nervioso parasimpático: funciones, neuronas, divisiones">
            <a:extLst>
              <a:ext uri="{FF2B5EF4-FFF2-40B4-BE49-F238E27FC236}">
                <a16:creationId xmlns:a16="http://schemas.microsoft.com/office/drawing/2014/main" id="{FA41DF98-3F7C-4EDD-9B46-28F93FB2EB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8182" y="650494"/>
            <a:ext cx="5324142"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36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2">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180803-FB23-4572-96C3-BCE670A91EA4}"/>
              </a:ext>
            </a:extLst>
          </p:cNvPr>
          <p:cNvSpPr>
            <a:spLocks noGrp="1"/>
          </p:cNvSpPr>
          <p:nvPr>
            <p:ph type="title"/>
          </p:nvPr>
        </p:nvSpPr>
        <p:spPr>
          <a:xfrm>
            <a:off x="6803409" y="332656"/>
            <a:ext cx="4156512" cy="1708244"/>
          </a:xfrm>
        </p:spPr>
        <p:txBody>
          <a:bodyPr anchor="ctr">
            <a:normAutofit/>
          </a:bodyPr>
          <a:lstStyle/>
          <a:p>
            <a:r>
              <a:rPr lang="es-ES" sz="3600" dirty="0">
                <a:latin typeface="Calibri Light" panose="020F0302020204030204" pitchFamily="34" charset="0"/>
                <a:ea typeface="Calibri Light" panose="020F0302020204030204" pitchFamily="34" charset="0"/>
                <a:cs typeface="Calibri Light" panose="020F0302020204030204" pitchFamily="34" charset="0"/>
              </a:rPr>
              <a:t>El paciente </a:t>
            </a:r>
            <a:r>
              <a:rPr lang="es-ES" sz="3600" dirty="0" err="1">
                <a:latin typeface="Calibri Light" panose="020F0302020204030204" pitchFamily="34" charset="0"/>
                <a:ea typeface="Calibri Light" panose="020F0302020204030204" pitchFamily="34" charset="0"/>
                <a:cs typeface="Calibri Light" panose="020F0302020204030204" pitchFamily="34" charset="0"/>
              </a:rPr>
              <a:t>sobrerregulado</a:t>
            </a:r>
            <a:endParaRPr lang="es-ES" sz="36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Imagen 5" descr="Imagen que contiene tabla, pequeño, fruta, sostener&#10;&#10;Descripción generada automáticamente">
            <a:extLst>
              <a:ext uri="{FF2B5EF4-FFF2-40B4-BE49-F238E27FC236}">
                <a16:creationId xmlns:a16="http://schemas.microsoft.com/office/drawing/2014/main" id="{A372FD65-78FE-AD63-77A0-DF79EB7AA3E7}"/>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1" y="-2"/>
            <a:ext cx="6096001" cy="6858002"/>
          </a:xfrm>
          <a:prstGeom prst="rect">
            <a:avLst/>
          </a:prstGeom>
        </p:spPr>
      </p:pic>
      <p:sp>
        <p:nvSpPr>
          <p:cNvPr id="3" name="Marcador de contenido 2">
            <a:extLst>
              <a:ext uri="{FF2B5EF4-FFF2-40B4-BE49-F238E27FC236}">
                <a16:creationId xmlns:a16="http://schemas.microsoft.com/office/drawing/2014/main" id="{FD5CDDDD-FA48-4413-ABAF-C2174EF51818}"/>
              </a:ext>
            </a:extLst>
          </p:cNvPr>
          <p:cNvSpPr>
            <a:spLocks noGrp="1"/>
          </p:cNvSpPr>
          <p:nvPr>
            <p:ph idx="1"/>
          </p:nvPr>
        </p:nvSpPr>
        <p:spPr>
          <a:xfrm>
            <a:off x="6456040" y="1735104"/>
            <a:ext cx="4503881" cy="4827304"/>
          </a:xfrm>
        </p:spPr>
        <p:txBody>
          <a:bodyPr anchor="ctr">
            <a:normAutofit/>
          </a:bodyPr>
          <a:lstStyle/>
          <a:p>
            <a:pPr marL="357188" indent="0">
              <a:buNone/>
            </a:pPr>
            <a:r>
              <a:rPr lang="es-ES" sz="1400" dirty="0"/>
              <a:t>- </a:t>
            </a:r>
            <a:r>
              <a:rPr lang="es-ES" sz="1800" dirty="0"/>
              <a:t>No me gusta hablar de “esas cosas” (=emociones).</a:t>
            </a:r>
          </a:p>
          <a:p>
            <a:pPr marL="357188" indent="0">
              <a:buNone/>
            </a:pPr>
            <a:r>
              <a:rPr lang="es-ES" sz="1800" dirty="0"/>
              <a:t>- “A mí eso de ponerse a pensar en lo que uno siente no me va. Yo creo que las cosas del pasado hay que dejarlas estar”.</a:t>
            </a:r>
          </a:p>
          <a:p>
            <a:pPr marL="357188" indent="0">
              <a:buNone/>
            </a:pPr>
            <a:r>
              <a:rPr lang="es-ES" sz="1800" dirty="0"/>
              <a:t>- “No es que no me entere de las cosas, es que la gente fuerte no está todo el día llorando por las esquinas, si no nos controlamos un poco… pues que mal”.</a:t>
            </a:r>
          </a:p>
          <a:p>
            <a:pPr marL="357188" indent="0">
              <a:buNone/>
            </a:pPr>
            <a:r>
              <a:rPr lang="es-ES" sz="1800" dirty="0"/>
              <a:t>- “No sé porque insiste en hablar de lo pasó, a mí eso no me afecta”. </a:t>
            </a:r>
          </a:p>
          <a:p>
            <a:pPr marL="357188" indent="0">
              <a:buNone/>
            </a:pPr>
            <a:r>
              <a:rPr lang="es-ES" sz="1800" dirty="0"/>
              <a:t>- “No quiero estar triste, hay que ser fuertes”.</a:t>
            </a:r>
          </a:p>
          <a:p>
            <a:pPr marL="357188" indent="0">
              <a:buNone/>
            </a:pPr>
            <a:r>
              <a:rPr lang="es-ES" sz="1800" dirty="0"/>
              <a:t>- “Esto no es lo que debería sentir, no tengo por qué estar así”.</a:t>
            </a:r>
          </a:p>
        </p:txBody>
      </p:sp>
      <p:sp>
        <p:nvSpPr>
          <p:cNvPr id="4" name="Marcador de número de diapositiva 3">
            <a:extLst>
              <a:ext uri="{FF2B5EF4-FFF2-40B4-BE49-F238E27FC236}">
                <a16:creationId xmlns:a16="http://schemas.microsoft.com/office/drawing/2014/main" id="{CF9A5D5C-9899-43C5-ACD7-627145B14E8A}"/>
              </a:ext>
            </a:extLst>
          </p:cNvPr>
          <p:cNvSpPr>
            <a:spLocks noGrp="1"/>
          </p:cNvSpPr>
          <p:nvPr>
            <p:ph type="sldNum" sz="quarter" idx="12"/>
          </p:nvPr>
        </p:nvSpPr>
        <p:spPr>
          <a:xfrm>
            <a:off x="10657268" y="6356350"/>
            <a:ext cx="1275652" cy="365125"/>
          </a:xfrm>
        </p:spPr>
        <p:txBody>
          <a:bodyPr>
            <a:normAutofit/>
          </a:bodyPr>
          <a:lstStyle/>
          <a:p>
            <a:pPr>
              <a:spcAft>
                <a:spcPts val="600"/>
              </a:spcAft>
            </a:pPr>
            <a:fld id="{F38DF745-7D3F-47F4-83A3-874385CFAA69}" type="slidenum">
              <a:rPr lang="en-US">
                <a:solidFill>
                  <a:schemeClr val="tx1"/>
                </a:solidFill>
              </a:rPr>
              <a:pPr>
                <a:spcAft>
                  <a:spcPts val="600"/>
                </a:spcAft>
              </a:pPr>
              <a:t>100</a:t>
            </a:fld>
            <a:endParaRPr lang="en-US">
              <a:solidFill>
                <a:schemeClr val="tx1"/>
              </a:solidFill>
            </a:endParaRPr>
          </a:p>
        </p:txBody>
      </p:sp>
    </p:spTree>
    <p:extLst>
      <p:ext uri="{BB962C8B-B14F-4D97-AF65-F5344CB8AC3E}">
        <p14:creationId xmlns:p14="http://schemas.microsoft.com/office/powerpoint/2010/main" val="16629185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descr="Escaleras blancas">
            <a:extLst>
              <a:ext uri="{FF2B5EF4-FFF2-40B4-BE49-F238E27FC236}">
                <a16:creationId xmlns:a16="http://schemas.microsoft.com/office/drawing/2014/main" id="{DA1CE30E-DA2A-BF73-E0DE-DC9358D780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77" r="9091"/>
          <a:stretch/>
        </p:blipFill>
        <p:spPr>
          <a:xfrm flipH="1">
            <a:off x="20" y="10"/>
            <a:ext cx="12191980" cy="6857990"/>
          </a:xfrm>
          <a:prstGeom prst="rect">
            <a:avLst/>
          </a:prstGeom>
        </p:spPr>
      </p:pic>
      <p:sp>
        <p:nvSpPr>
          <p:cNvPr id="23" name="Rectangle 22">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180803-FB23-4572-96C3-BCE670A91EA4}"/>
              </a:ext>
            </a:extLst>
          </p:cNvPr>
          <p:cNvSpPr>
            <a:spLocks noGrp="1"/>
          </p:cNvSpPr>
          <p:nvPr>
            <p:ph type="title"/>
          </p:nvPr>
        </p:nvSpPr>
        <p:spPr>
          <a:xfrm>
            <a:off x="626335" y="551312"/>
            <a:ext cx="3759240" cy="1344975"/>
          </a:xfrm>
        </p:spPr>
        <p:txBody>
          <a:bodyPr>
            <a:normAutofit/>
          </a:bodyPr>
          <a:lstStyle/>
          <a:p>
            <a:r>
              <a:rPr lang="es-ES" sz="2800" dirty="0">
                <a:latin typeface="Calibri Light" panose="020F0302020204030204" pitchFamily="34" charset="0"/>
                <a:ea typeface="Calibri Light" panose="020F0302020204030204" pitchFamily="34" charset="0"/>
                <a:cs typeface="Calibri Light" panose="020F0302020204030204" pitchFamily="34" charset="0"/>
              </a:rPr>
              <a:t>6. El trabajo para dejar de controlar: el paciente </a:t>
            </a:r>
            <a:r>
              <a:rPr lang="es-ES" sz="2800" dirty="0" err="1">
                <a:latin typeface="Calibri Light" panose="020F0302020204030204" pitchFamily="34" charset="0"/>
                <a:ea typeface="Calibri Light" panose="020F0302020204030204" pitchFamily="34" charset="0"/>
                <a:cs typeface="Calibri Light" panose="020F0302020204030204" pitchFamily="34" charset="0"/>
              </a:rPr>
              <a:t>sobrerregulado</a:t>
            </a:r>
            <a:endParaRPr lang="es-ES" sz="28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FD5CDDDD-FA48-4413-ABAF-C2174EF51818}"/>
              </a:ext>
            </a:extLst>
          </p:cNvPr>
          <p:cNvSpPr>
            <a:spLocks noGrp="1"/>
          </p:cNvSpPr>
          <p:nvPr>
            <p:ph idx="1"/>
          </p:nvPr>
        </p:nvSpPr>
        <p:spPr>
          <a:xfrm>
            <a:off x="551384" y="1988840"/>
            <a:ext cx="3764826" cy="3773010"/>
          </a:xfrm>
        </p:spPr>
        <p:txBody>
          <a:bodyPr>
            <a:noAutofit/>
          </a:bodyPr>
          <a:lstStyle/>
          <a:p>
            <a:pPr>
              <a:spcBef>
                <a:spcPts val="600"/>
              </a:spcBef>
            </a:pPr>
            <a:r>
              <a:rPr lang="es-ES" sz="2000" dirty="0"/>
              <a:t>Plantear el trabajo sobre estos mecanismos</a:t>
            </a:r>
          </a:p>
          <a:p>
            <a:pPr>
              <a:spcBef>
                <a:spcPts val="600"/>
              </a:spcBef>
            </a:pPr>
            <a:r>
              <a:rPr lang="es-ES" sz="2000" dirty="0"/>
              <a:t>Mejorar la conciencia sobre ellos (disminuye el automatismo)</a:t>
            </a:r>
          </a:p>
          <a:p>
            <a:pPr>
              <a:spcBef>
                <a:spcPts val="600"/>
              </a:spcBef>
            </a:pPr>
            <a:r>
              <a:rPr lang="es-ES" sz="2000" dirty="0"/>
              <a:t>Incrementar la motivación para el cambio</a:t>
            </a:r>
          </a:p>
          <a:p>
            <a:pPr>
              <a:spcBef>
                <a:spcPts val="600"/>
              </a:spcBef>
            </a:pPr>
            <a:r>
              <a:rPr lang="es-ES" sz="2000" dirty="0"/>
              <a:t>Desarrollar una narrativa del cambio que aporte control al paciente</a:t>
            </a:r>
          </a:p>
          <a:p>
            <a:pPr>
              <a:spcBef>
                <a:spcPts val="600"/>
              </a:spcBef>
            </a:pPr>
            <a:r>
              <a:rPr lang="es-ES" sz="2000" dirty="0"/>
              <a:t>Ir paso a paso, tomando tiempo para entender y colocar los elementos que se van moviendo</a:t>
            </a:r>
          </a:p>
        </p:txBody>
      </p:sp>
      <p:sp>
        <p:nvSpPr>
          <p:cNvPr id="4" name="Marcador de número de diapositiva 3">
            <a:extLst>
              <a:ext uri="{FF2B5EF4-FFF2-40B4-BE49-F238E27FC236}">
                <a16:creationId xmlns:a16="http://schemas.microsoft.com/office/drawing/2014/main" id="{CF9A5D5C-9899-43C5-ACD7-627145B14E8A}"/>
              </a:ext>
            </a:extLst>
          </p:cNvPr>
          <p:cNvSpPr>
            <a:spLocks noGrp="1"/>
          </p:cNvSpPr>
          <p:nvPr>
            <p:ph type="sldNum" sz="quarter" idx="12"/>
          </p:nvPr>
        </p:nvSpPr>
        <p:spPr>
          <a:xfrm>
            <a:off x="8610600" y="6356350"/>
            <a:ext cx="2743200" cy="365125"/>
          </a:xfrm>
        </p:spPr>
        <p:txBody>
          <a:bodyPr>
            <a:normAutofit/>
          </a:bodyPr>
          <a:lstStyle/>
          <a:p>
            <a:pPr>
              <a:spcAft>
                <a:spcPts val="600"/>
              </a:spcAft>
            </a:pPr>
            <a:fld id="{F38DF745-7D3F-47F4-83A3-874385CFAA69}" type="slidenum">
              <a:rPr lang="en-US">
                <a:solidFill>
                  <a:srgbClr val="FFFFFF"/>
                </a:solidFill>
              </a:rPr>
              <a:pPr>
                <a:spcAft>
                  <a:spcPts val="600"/>
                </a:spcAft>
              </a:pPr>
              <a:t>101</a:t>
            </a:fld>
            <a:endParaRPr lang="en-US">
              <a:solidFill>
                <a:srgbClr val="FFFFFF"/>
              </a:solidFill>
            </a:endParaRPr>
          </a:p>
        </p:txBody>
      </p:sp>
    </p:spTree>
    <p:extLst>
      <p:ext uri="{BB962C8B-B14F-4D97-AF65-F5344CB8AC3E}">
        <p14:creationId xmlns:p14="http://schemas.microsoft.com/office/powerpoint/2010/main" val="1838798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8" name="Rectangle 17">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75C138-101A-415D-BB59-9AAABAB2A619}"/>
              </a:ext>
            </a:extLst>
          </p:cNvPr>
          <p:cNvSpPr>
            <a:spLocks noGrp="1"/>
          </p:cNvSpPr>
          <p:nvPr>
            <p:ph type="title"/>
          </p:nvPr>
        </p:nvSpPr>
        <p:spPr>
          <a:xfrm>
            <a:off x="6816432" y="762001"/>
            <a:ext cx="4554680" cy="1708243"/>
          </a:xfrm>
        </p:spPr>
        <p:txBody>
          <a:bodyPr anchor="ctr">
            <a:normAutofit/>
          </a:bodyPr>
          <a:lstStyle/>
          <a:p>
            <a:r>
              <a:rPr lang="es-ES" sz="4000">
                <a:latin typeface="+mn-lt"/>
              </a:rPr>
              <a:t>Rumiación</a:t>
            </a:r>
          </a:p>
        </p:txBody>
      </p:sp>
      <p:pic>
        <p:nvPicPr>
          <p:cNvPr id="4" name="Imagen 3">
            <a:extLst>
              <a:ext uri="{FF2B5EF4-FFF2-40B4-BE49-F238E27FC236}">
                <a16:creationId xmlns:a16="http://schemas.microsoft.com/office/drawing/2014/main" id="{B7285E25-4BE0-4446-9029-B5E289513C82}"/>
              </a:ext>
            </a:extLst>
          </p:cNvPr>
          <p:cNvPicPr>
            <a:picLocks noChangeAspect="1"/>
          </p:cNvPicPr>
          <p:nvPr/>
        </p:nvPicPr>
        <p:blipFill rotWithShape="1">
          <a:blip r:embed="rId2"/>
          <a:srcRect l="64376" t="37555" r="6666" b="13112"/>
          <a:stretch/>
        </p:blipFill>
        <p:spPr>
          <a:xfrm>
            <a:off x="761367" y="1253231"/>
            <a:ext cx="4541003" cy="4351542"/>
          </a:xfrm>
          <a:prstGeom prst="rect">
            <a:avLst/>
          </a:prstGeom>
        </p:spPr>
      </p:pic>
      <p:sp>
        <p:nvSpPr>
          <p:cNvPr id="3" name="Marcador de contenido 2">
            <a:extLst>
              <a:ext uri="{FF2B5EF4-FFF2-40B4-BE49-F238E27FC236}">
                <a16:creationId xmlns:a16="http://schemas.microsoft.com/office/drawing/2014/main" id="{74AFB0DE-7A6D-438B-B9CC-5E21C1FF069D}"/>
              </a:ext>
            </a:extLst>
          </p:cNvPr>
          <p:cNvSpPr>
            <a:spLocks noGrp="1"/>
          </p:cNvSpPr>
          <p:nvPr>
            <p:ph idx="1"/>
          </p:nvPr>
        </p:nvSpPr>
        <p:spPr>
          <a:xfrm>
            <a:off x="6816432" y="2470244"/>
            <a:ext cx="4554680" cy="3769835"/>
          </a:xfrm>
        </p:spPr>
        <p:txBody>
          <a:bodyPr anchor="ctr">
            <a:normAutofit/>
          </a:bodyPr>
          <a:lstStyle/>
          <a:p>
            <a:pPr>
              <a:spcBef>
                <a:spcPts val="600"/>
              </a:spcBef>
            </a:pPr>
            <a:r>
              <a:rPr lang="es-ES" sz="2000">
                <a:effectLst/>
                <a:latin typeface="+mn-lt"/>
                <a:ea typeface="Calibri" panose="020F0502020204030204" pitchFamily="34" charset="0"/>
                <a:cs typeface="Times New Roman" panose="02020603050405020304" pitchFamily="18" charset="0"/>
              </a:rPr>
              <a:t>La rumiación es equivalente a un autocastigo continuo, yendo en círculos alrededor del mismo punto una y otra vez. </a:t>
            </a:r>
          </a:p>
          <a:p>
            <a:pPr>
              <a:spcBef>
                <a:spcPts val="600"/>
              </a:spcBef>
            </a:pPr>
            <a:r>
              <a:rPr lang="es-ES" sz="2000">
                <a:ea typeface="Calibri" panose="020F0502020204030204" pitchFamily="34" charset="0"/>
                <a:cs typeface="Times New Roman" panose="02020603050405020304" pitchFamily="18" charset="0"/>
              </a:rPr>
              <a:t>Cuando entra en contacto con experiencias emocionales, presentes o pasadas, </a:t>
            </a:r>
            <a:r>
              <a:rPr lang="es-ES" sz="2000">
                <a:effectLst/>
                <a:latin typeface="+mn-lt"/>
                <a:ea typeface="Calibri" panose="020F0502020204030204" pitchFamily="34" charset="0"/>
                <a:cs typeface="Times New Roman" panose="02020603050405020304" pitchFamily="18" charset="0"/>
              </a:rPr>
              <a:t>no vemos a estos pacientes “simplemente notando”, los vemos “luchando contra todo lo que viene”.</a:t>
            </a:r>
            <a:endParaRPr lang="es-E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5496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A29048E-5AD6-4C8B-854E-863F55E18351}"/>
              </a:ext>
            </a:extLst>
          </p:cNvPr>
          <p:cNvSpPr>
            <a:spLocks noGrp="1"/>
          </p:cNvSpPr>
          <p:nvPr>
            <p:ph type="title"/>
          </p:nvPr>
        </p:nvSpPr>
        <p:spPr>
          <a:xfrm>
            <a:off x="1055440" y="332656"/>
            <a:ext cx="9904481" cy="2137589"/>
          </a:xfrm>
        </p:spPr>
        <p:txBody>
          <a:bodyPr anchor="ctr">
            <a:normAutofit/>
          </a:bodyPr>
          <a:lstStyle/>
          <a:p>
            <a:r>
              <a:rPr lang="es-ES" sz="3200" dirty="0">
                <a:latin typeface="Calibri Light" panose="020F0302020204030204" pitchFamily="34" charset="0"/>
                <a:ea typeface="Calibri Light" panose="020F0302020204030204" pitchFamily="34" charset="0"/>
                <a:cs typeface="Calibri Light" panose="020F0302020204030204" pitchFamily="34" charset="0"/>
              </a:rPr>
              <a:t>Frases que no parecen pero que son muy desreguladoras</a:t>
            </a:r>
          </a:p>
        </p:txBody>
      </p:sp>
      <p:graphicFrame>
        <p:nvGraphicFramePr>
          <p:cNvPr id="4" name="Marcador de contenido 3">
            <a:extLst>
              <a:ext uri="{FF2B5EF4-FFF2-40B4-BE49-F238E27FC236}">
                <a16:creationId xmlns:a16="http://schemas.microsoft.com/office/drawing/2014/main" id="{CF691611-F984-4D78-A1F1-016F33266424}"/>
              </a:ext>
            </a:extLst>
          </p:cNvPr>
          <p:cNvGraphicFramePr>
            <a:graphicFrameLocks noGrp="1"/>
          </p:cNvGraphicFramePr>
          <p:nvPr>
            <p:ph idx="1"/>
            <p:extLst>
              <p:ext uri="{D42A27DB-BD31-4B8C-83A1-F6EECF244321}">
                <p14:modId xmlns:p14="http://schemas.microsoft.com/office/powerpoint/2010/main" val="1201447049"/>
              </p:ext>
            </p:extLst>
          </p:nvPr>
        </p:nvGraphicFramePr>
        <p:xfrm>
          <a:off x="1055440" y="2204865"/>
          <a:ext cx="9904481" cy="4035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33496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95746FC-E8D8-479A-BB7C-25321ECF6459}"/>
              </a:ext>
            </a:extLst>
          </p:cNvPr>
          <p:cNvSpPr>
            <a:spLocks noGrp="1"/>
          </p:cNvSpPr>
          <p:nvPr>
            <p:ph type="title"/>
          </p:nvPr>
        </p:nvSpPr>
        <p:spPr>
          <a:xfrm>
            <a:off x="1431637" y="1154545"/>
            <a:ext cx="9623218" cy="699209"/>
          </a:xfrm>
        </p:spPr>
        <p:txBody>
          <a:bodyPr>
            <a:normAutofit/>
          </a:bodyPr>
          <a:lstStyle/>
          <a:p>
            <a:r>
              <a:rPr lang="es-ES" sz="3600" dirty="0">
                <a:latin typeface="+mn-lt"/>
              </a:rPr>
              <a:t>Esto es mucho más agotador, ¿verdad?</a:t>
            </a:r>
          </a:p>
        </p:txBody>
      </p:sp>
      <p:graphicFrame>
        <p:nvGraphicFramePr>
          <p:cNvPr id="4" name="Marcador de contenido 3">
            <a:extLst>
              <a:ext uri="{FF2B5EF4-FFF2-40B4-BE49-F238E27FC236}">
                <a16:creationId xmlns:a16="http://schemas.microsoft.com/office/drawing/2014/main" id="{3494D2AA-E2D6-468C-8B2F-C13B5A60C050}"/>
              </a:ext>
            </a:extLst>
          </p:cNvPr>
          <p:cNvGraphicFramePr>
            <a:graphicFrameLocks noGrp="1"/>
          </p:cNvGraphicFramePr>
          <p:nvPr>
            <p:ph idx="1"/>
            <p:extLst>
              <p:ext uri="{D42A27DB-BD31-4B8C-83A1-F6EECF244321}">
                <p14:modId xmlns:p14="http://schemas.microsoft.com/office/powerpoint/2010/main" val="2183161357"/>
              </p:ext>
            </p:extLst>
          </p:nvPr>
        </p:nvGraphicFramePr>
        <p:xfrm>
          <a:off x="0" y="1996440"/>
          <a:ext cx="12191999" cy="4861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88603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9" name="Rectangle 18">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6A9E91F-48BE-4E7B-8EE2-5B73D36777E3}"/>
              </a:ext>
            </a:extLst>
          </p:cNvPr>
          <p:cNvSpPr>
            <a:spLocks noGrp="1"/>
          </p:cNvSpPr>
          <p:nvPr>
            <p:ph type="title"/>
          </p:nvPr>
        </p:nvSpPr>
        <p:spPr>
          <a:xfrm>
            <a:off x="6816432" y="762001"/>
            <a:ext cx="5112216" cy="1708243"/>
          </a:xfrm>
        </p:spPr>
        <p:txBody>
          <a:bodyPr anchor="ctr">
            <a:normAutofit/>
          </a:bodyPr>
          <a:lstStyle/>
          <a:p>
            <a:r>
              <a:rPr lang="es-ES" sz="3200" dirty="0">
                <a:latin typeface="Calibri Light" panose="020F0302020204030204" pitchFamily="34" charset="0"/>
                <a:ea typeface="Calibri Light" panose="020F0302020204030204" pitchFamily="34" charset="0"/>
                <a:cs typeface="Calibri Light" panose="020F0302020204030204" pitchFamily="34" charset="0"/>
              </a:rPr>
              <a:t>Un trabajo continuado sobre el autocuidado cognitivo</a:t>
            </a:r>
          </a:p>
        </p:txBody>
      </p:sp>
      <p:pic>
        <p:nvPicPr>
          <p:cNvPr id="5" name="Imagen 4" descr="Perro durmiendo con gato">
            <a:extLst>
              <a:ext uri="{FF2B5EF4-FFF2-40B4-BE49-F238E27FC236}">
                <a16:creationId xmlns:a16="http://schemas.microsoft.com/office/drawing/2014/main" id="{E7B80890-47D0-4333-BE80-79C00201AB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3" r="14480" b="1"/>
          <a:stretch/>
        </p:blipFill>
        <p:spPr>
          <a:xfrm>
            <a:off x="761367" y="1228001"/>
            <a:ext cx="4541003" cy="4402001"/>
          </a:xfrm>
          <a:prstGeom prst="rect">
            <a:avLst/>
          </a:prstGeom>
        </p:spPr>
      </p:pic>
      <p:sp>
        <p:nvSpPr>
          <p:cNvPr id="3" name="Marcador de contenido 2">
            <a:extLst>
              <a:ext uri="{FF2B5EF4-FFF2-40B4-BE49-F238E27FC236}">
                <a16:creationId xmlns:a16="http://schemas.microsoft.com/office/drawing/2014/main" id="{CDCEF4B1-C1FF-46AA-A2BE-864FE3A1DC36}"/>
              </a:ext>
            </a:extLst>
          </p:cNvPr>
          <p:cNvSpPr>
            <a:spLocks noGrp="1"/>
          </p:cNvSpPr>
          <p:nvPr>
            <p:ph idx="1"/>
          </p:nvPr>
        </p:nvSpPr>
        <p:spPr>
          <a:xfrm>
            <a:off x="6528048" y="2564904"/>
            <a:ext cx="5544616" cy="3675175"/>
          </a:xfrm>
        </p:spPr>
        <p:txBody>
          <a:bodyPr anchor="ctr">
            <a:noAutofit/>
          </a:bodyPr>
          <a:lstStyle/>
          <a:p>
            <a:pPr marL="357188" lvl="0" indent="-357188">
              <a:spcBef>
                <a:spcPts val="600"/>
              </a:spcBef>
              <a:spcAft>
                <a:spcPts val="300"/>
              </a:spcAft>
              <a:buFont typeface="+mj-lt"/>
              <a:buAutoNum type="arabicPeriod"/>
            </a:pPr>
            <a:r>
              <a:rPr lang="es-ES" sz="2000" dirty="0">
                <a:effectLst/>
                <a:latin typeface="+mn-lt"/>
                <a:ea typeface="Calibri" panose="020F0502020204030204" pitchFamily="34" charset="0"/>
                <a:cs typeface="Times New Roman" panose="02020603050405020304" pitchFamily="18" charset="0"/>
              </a:rPr>
              <a:t>¿Qué me digo a mí mismo cuando me siento…? </a:t>
            </a:r>
          </a:p>
          <a:p>
            <a:pPr marL="357188" lvl="0" indent="-357188">
              <a:spcBef>
                <a:spcPts val="300"/>
              </a:spcBef>
              <a:spcAft>
                <a:spcPts val="300"/>
              </a:spcAft>
              <a:buFont typeface="+mj-lt"/>
              <a:buAutoNum type="arabicPeriod"/>
            </a:pPr>
            <a:r>
              <a:rPr lang="es-ES" sz="2000" dirty="0">
                <a:effectLst/>
                <a:latin typeface="+mn-lt"/>
                <a:ea typeface="Calibri" panose="020F0502020204030204" pitchFamily="34" charset="0"/>
                <a:cs typeface="Times New Roman" panose="02020603050405020304" pitchFamily="18" charset="0"/>
              </a:rPr>
              <a:t>¿Dónde lo aprendí?</a:t>
            </a:r>
          </a:p>
          <a:p>
            <a:pPr marL="357188" lvl="0" indent="-357188">
              <a:spcBef>
                <a:spcPts val="300"/>
              </a:spcBef>
              <a:spcAft>
                <a:spcPts val="300"/>
              </a:spcAft>
              <a:buFont typeface="+mj-lt"/>
              <a:buAutoNum type="arabicPeriod"/>
            </a:pPr>
            <a:r>
              <a:rPr lang="es-ES" sz="2000" dirty="0">
                <a:effectLst/>
                <a:latin typeface="+mn-lt"/>
                <a:ea typeface="Calibri" panose="020F0502020204030204" pitchFamily="34" charset="0"/>
                <a:cs typeface="Times New Roman" panose="02020603050405020304" pitchFamily="18" charset="0"/>
              </a:rPr>
              <a:t>¿Fue útil cuando la gente me lo dijo?</a:t>
            </a:r>
          </a:p>
          <a:p>
            <a:pPr marL="357188" lvl="0" indent="-357188">
              <a:spcBef>
                <a:spcPts val="300"/>
              </a:spcBef>
              <a:spcAft>
                <a:spcPts val="300"/>
              </a:spcAft>
              <a:buFont typeface="+mj-lt"/>
              <a:buAutoNum type="arabicPeriod"/>
            </a:pPr>
            <a:r>
              <a:rPr lang="es-ES" sz="2000" dirty="0">
                <a:effectLst/>
                <a:latin typeface="+mn-lt"/>
                <a:ea typeface="Calibri" panose="020F0502020204030204" pitchFamily="34" charset="0"/>
                <a:cs typeface="Times New Roman" panose="02020603050405020304" pitchFamily="18" charset="0"/>
              </a:rPr>
              <a:t>¿Me ayudaría que la gente ahora me dijera estas cosas?</a:t>
            </a:r>
          </a:p>
          <a:p>
            <a:pPr marL="357188" lvl="0" indent="-357188">
              <a:spcBef>
                <a:spcPts val="300"/>
              </a:spcBef>
              <a:spcAft>
                <a:spcPts val="300"/>
              </a:spcAft>
              <a:buFont typeface="+mj-lt"/>
              <a:buAutoNum type="arabicPeriod"/>
            </a:pPr>
            <a:r>
              <a:rPr lang="es-ES" sz="2000" dirty="0">
                <a:latin typeface="+mn-lt"/>
                <a:ea typeface="Calibri" panose="020F0502020204030204" pitchFamily="34" charset="0"/>
                <a:cs typeface="Times New Roman" panose="02020603050405020304" pitchFamily="18" charset="0"/>
              </a:rPr>
              <a:t>¿Le diría esto a una persona a la que quiero y me importa y a quien me importa si se sintiera de la misma manera que yo me siento ahora?</a:t>
            </a:r>
          </a:p>
          <a:p>
            <a:pPr marL="357188" lvl="0" indent="-357188">
              <a:spcBef>
                <a:spcPts val="300"/>
              </a:spcBef>
              <a:spcAft>
                <a:spcPts val="300"/>
              </a:spcAft>
              <a:buFont typeface="+mj-lt"/>
              <a:buAutoNum type="arabicPeriod"/>
            </a:pPr>
            <a:r>
              <a:rPr lang="es-ES" sz="2000" dirty="0">
                <a:effectLst/>
                <a:latin typeface="+mn-lt"/>
                <a:ea typeface="Calibri" panose="020F0502020204030204" pitchFamily="34" charset="0"/>
                <a:cs typeface="Times New Roman" panose="02020603050405020304" pitchFamily="18" charset="0"/>
              </a:rPr>
              <a:t>¿Qué me ayuda que otras personas me digan o transmitan cuando me siento así?</a:t>
            </a:r>
          </a:p>
          <a:p>
            <a:pPr marL="357188" lvl="0" indent="-357188">
              <a:spcBef>
                <a:spcPts val="300"/>
              </a:spcBef>
              <a:spcAft>
                <a:spcPts val="300"/>
              </a:spcAft>
              <a:buFont typeface="+mj-lt"/>
              <a:buAutoNum type="arabicPeriod"/>
            </a:pPr>
            <a:r>
              <a:rPr lang="es-ES" sz="2000" dirty="0">
                <a:effectLst/>
                <a:latin typeface="+mn-lt"/>
                <a:ea typeface="Calibri" panose="020F0502020204030204" pitchFamily="34" charset="0"/>
                <a:cs typeface="Times New Roman" panose="02020603050405020304" pitchFamily="18" charset="0"/>
              </a:rPr>
              <a:t>¿Qué me ayudaría  decirme a mí mismo ahora?</a:t>
            </a:r>
          </a:p>
        </p:txBody>
      </p:sp>
    </p:spTree>
    <p:extLst>
      <p:ext uri="{BB962C8B-B14F-4D97-AF65-F5344CB8AC3E}">
        <p14:creationId xmlns:p14="http://schemas.microsoft.com/office/powerpoint/2010/main" val="25451942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Mujer montando en bicicleta en un parque cerca del lago">
            <a:extLst>
              <a:ext uri="{FF2B5EF4-FFF2-40B4-BE49-F238E27FC236}">
                <a16:creationId xmlns:a16="http://schemas.microsoft.com/office/drawing/2014/main" id="{A73BDF67-5818-26AD-6D8B-09D57C65B7B9}"/>
              </a:ext>
            </a:extLst>
          </p:cNvPr>
          <p:cNvPicPr>
            <a:picLocks noChangeAspect="1"/>
          </p:cNvPicPr>
          <p:nvPr/>
        </p:nvPicPr>
        <p:blipFill rotWithShape="1">
          <a:blip r:embed="rId2">
            <a:extLst>
              <a:ext uri="{28A0092B-C50C-407E-A947-70E740481C1C}">
                <a14:useLocalDpi xmlns:a14="http://schemas.microsoft.com/office/drawing/2010/main" val="0"/>
              </a:ext>
            </a:extLst>
          </a:blip>
          <a:srcRect t="14152" b="1578"/>
          <a:stretch/>
        </p:blipFill>
        <p:spPr>
          <a:xfrm>
            <a:off x="0"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F55A2C56-1781-43C6-A7B9-00A399B91303}"/>
              </a:ext>
            </a:extLst>
          </p:cNvPr>
          <p:cNvSpPr>
            <a:spLocks noGrp="1"/>
          </p:cNvSpPr>
          <p:nvPr>
            <p:ph type="title"/>
          </p:nvPr>
        </p:nvSpPr>
        <p:spPr>
          <a:xfrm>
            <a:off x="709448" y="1913950"/>
            <a:ext cx="4204137" cy="1342754"/>
          </a:xfrm>
        </p:spPr>
        <p:txBody>
          <a:bodyPr>
            <a:normAutofit/>
          </a:bodyPr>
          <a:lstStyle/>
          <a:p>
            <a:pPr algn="ctr"/>
            <a:r>
              <a:rPr lang="en-US" sz="3600" dirty="0" err="1"/>
              <a:t>Trabajar</a:t>
            </a:r>
            <a:r>
              <a:rPr lang="en-US" sz="3600" dirty="0"/>
              <a:t> con </a:t>
            </a:r>
            <a:r>
              <a:rPr lang="en-US" sz="3600" dirty="0" err="1"/>
              <a:t>audiovisuales</a:t>
            </a:r>
            <a:endParaRPr lang="en-US" sz="36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B8814ABD-9763-49BE-A27F-38A4BE7412E6}"/>
              </a:ext>
            </a:extLst>
          </p:cNvPr>
          <p:cNvSpPr>
            <a:spLocks noGrp="1"/>
          </p:cNvSpPr>
          <p:nvPr>
            <p:ph idx="1"/>
          </p:nvPr>
        </p:nvSpPr>
        <p:spPr>
          <a:xfrm>
            <a:off x="313086" y="3256704"/>
            <a:ext cx="5390999" cy="2675696"/>
          </a:xfrm>
        </p:spPr>
        <p:txBody>
          <a:bodyPr anchor="ctr">
            <a:noAutofit/>
          </a:bodyPr>
          <a:lstStyle/>
          <a:p>
            <a:pPr>
              <a:spcBef>
                <a:spcPts val="300"/>
              </a:spcBef>
            </a:pPr>
            <a:r>
              <a:rPr lang="es-ES" sz="1800" dirty="0"/>
              <a:t>Trabajamos con el paciente en sesión, en los casos más graves, muchas veces</a:t>
            </a:r>
          </a:p>
          <a:p>
            <a:pPr>
              <a:spcBef>
                <a:spcPts val="300"/>
              </a:spcBef>
            </a:pPr>
            <a:r>
              <a:rPr lang="es-ES" sz="1800" dirty="0"/>
              <a:t>Planeamos que el paciente vea el video una vez al día</a:t>
            </a:r>
          </a:p>
          <a:p>
            <a:pPr>
              <a:spcBef>
                <a:spcPts val="300"/>
              </a:spcBef>
            </a:pPr>
            <a:r>
              <a:rPr lang="es-ES" sz="1800" dirty="0"/>
              <a:t>Monitoreamos que la tarea que se complete y lo exploramos cuando no lo hace.</a:t>
            </a:r>
          </a:p>
          <a:p>
            <a:pPr>
              <a:spcBef>
                <a:spcPts val="300"/>
              </a:spcBef>
            </a:pPr>
            <a:r>
              <a:rPr lang="es-ES" sz="1800" dirty="0"/>
              <a:t>Aprovechamos cualquier momento de la sesión en que aparece este patrón para notarlo y abordarlo</a:t>
            </a:r>
          </a:p>
          <a:p>
            <a:pPr>
              <a:spcBef>
                <a:spcPts val="300"/>
              </a:spcBef>
            </a:pPr>
            <a:r>
              <a:rPr lang="es-ES" sz="1800" dirty="0"/>
              <a:t>Pregunta importante “¿Decirte esto te ayuda?”</a:t>
            </a:r>
            <a:endParaRPr lang="en-US" sz="1800" dirty="0"/>
          </a:p>
        </p:txBody>
      </p:sp>
      <p:sp>
        <p:nvSpPr>
          <p:cNvPr id="7" name="CuadroTexto 6">
            <a:extLst>
              <a:ext uri="{FF2B5EF4-FFF2-40B4-BE49-F238E27FC236}">
                <a16:creationId xmlns:a16="http://schemas.microsoft.com/office/drawing/2014/main" id="{E45FE3BB-7103-B120-7846-621B519518D2}"/>
              </a:ext>
            </a:extLst>
          </p:cNvPr>
          <p:cNvSpPr txBox="1"/>
          <p:nvPr/>
        </p:nvSpPr>
        <p:spPr>
          <a:xfrm>
            <a:off x="5087888" y="156691"/>
            <a:ext cx="7104112" cy="684803"/>
          </a:xfrm>
          <a:prstGeom prst="rect">
            <a:avLst/>
          </a:prstGeom>
          <a:noFill/>
        </p:spPr>
        <p:txBody>
          <a:bodyPr wrap="square">
            <a:spAutoFit/>
          </a:bodyPr>
          <a:lstStyle/>
          <a:p>
            <a:pPr>
              <a:spcBef>
                <a:spcPts val="300"/>
              </a:spcBef>
            </a:pPr>
            <a:r>
              <a:rPr lang="es-ES" sz="1800" dirty="0"/>
              <a:t>Video de YouTube: “Aprendiendo autocuidado, qué me digo a mí mismo”</a:t>
            </a:r>
          </a:p>
          <a:p>
            <a:pPr algn="ctr">
              <a:spcBef>
                <a:spcPts val="300"/>
              </a:spcBef>
            </a:pPr>
            <a:r>
              <a:rPr lang="es-ES" sz="1800" dirty="0"/>
              <a:t>Metáfora: “El experimento de la bicicleta al revés”</a:t>
            </a:r>
          </a:p>
        </p:txBody>
      </p:sp>
    </p:spTree>
    <p:extLst>
      <p:ext uri="{BB962C8B-B14F-4D97-AF65-F5344CB8AC3E}">
        <p14:creationId xmlns:p14="http://schemas.microsoft.com/office/powerpoint/2010/main" val="15836291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E309BC6-34AC-4DAC-A546-7262A61575E7}"/>
              </a:ext>
            </a:extLst>
          </p:cNvPr>
          <p:cNvSpPr/>
          <p:nvPr/>
        </p:nvSpPr>
        <p:spPr>
          <a:xfrm>
            <a:off x="0" y="0"/>
            <a:ext cx="12192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Diagrama 3">
            <a:extLst>
              <a:ext uri="{FF2B5EF4-FFF2-40B4-BE49-F238E27FC236}">
                <a16:creationId xmlns:a16="http://schemas.microsoft.com/office/drawing/2014/main" id="{83D2E336-4D2B-448A-9FA5-97E9D2A77ACC}"/>
              </a:ext>
            </a:extLst>
          </p:cNvPr>
          <p:cNvGraphicFramePr/>
          <p:nvPr/>
        </p:nvGraphicFramePr>
        <p:xfrm>
          <a:off x="2540000" y="0"/>
          <a:ext cx="723053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14181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803408" y="762001"/>
            <a:ext cx="4549175" cy="1708244"/>
          </a:xfrm>
        </p:spPr>
        <p:txBody>
          <a:bodyPr anchor="ctr">
            <a:normAutofit/>
          </a:bodyPr>
          <a:lstStyle/>
          <a:p>
            <a:r>
              <a:rPr lang="es-ES" sz="3200" dirty="0">
                <a:latin typeface="Calibri Light" panose="020F0302020204030204" pitchFamily="34" charset="0"/>
                <a:ea typeface="Calibri Light" panose="020F0302020204030204" pitchFamily="34" charset="0"/>
                <a:cs typeface="Calibri Light" panose="020F0302020204030204" pitchFamily="34" charset="0"/>
              </a:rPr>
              <a:t>¿Cómo procesan las emociones los “controladores”?</a:t>
            </a: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5922" r="5189"/>
          <a:stretch/>
        </p:blipFill>
        <p:spPr>
          <a:xfrm>
            <a:off x="-1" y="-2"/>
            <a:ext cx="6096001" cy="6858002"/>
          </a:xfrm>
          <a:prstGeom prst="rect">
            <a:avLst/>
          </a:prstGeom>
        </p:spPr>
      </p:pic>
      <p:sp>
        <p:nvSpPr>
          <p:cNvPr id="3" name="Marcador de texto 2"/>
          <p:cNvSpPr>
            <a:spLocks noGrp="1"/>
          </p:cNvSpPr>
          <p:nvPr>
            <p:ph idx="1"/>
          </p:nvPr>
        </p:nvSpPr>
        <p:spPr>
          <a:xfrm>
            <a:off x="6803408" y="2470246"/>
            <a:ext cx="4156513" cy="1708244"/>
          </a:xfrm>
        </p:spPr>
        <p:txBody>
          <a:bodyPr anchor="ctr">
            <a:normAutofit/>
          </a:bodyPr>
          <a:lstStyle/>
          <a:p>
            <a:pPr>
              <a:spcBef>
                <a:spcPts val="600"/>
              </a:spcBef>
              <a:buClr>
                <a:schemeClr val="tx2">
                  <a:lumMod val="75000"/>
                </a:schemeClr>
              </a:buClr>
            </a:pPr>
            <a:r>
              <a:rPr lang="es-ES" sz="2000" dirty="0">
                <a:latin typeface="+mn-lt"/>
              </a:rPr>
              <a:t>No me estoy relajando</a:t>
            </a:r>
          </a:p>
          <a:p>
            <a:pPr>
              <a:spcBef>
                <a:spcPts val="600"/>
              </a:spcBef>
              <a:buClr>
                <a:schemeClr val="tx2">
                  <a:lumMod val="75000"/>
                </a:schemeClr>
              </a:buClr>
            </a:pPr>
            <a:r>
              <a:rPr lang="es-ES" sz="2000" dirty="0">
                <a:latin typeface="+mn-lt"/>
              </a:rPr>
              <a:t>No sé por qué me siento esto</a:t>
            </a:r>
          </a:p>
          <a:p>
            <a:pPr>
              <a:spcBef>
                <a:spcPts val="600"/>
              </a:spcBef>
              <a:buClr>
                <a:schemeClr val="tx2">
                  <a:lumMod val="75000"/>
                </a:schemeClr>
              </a:buClr>
            </a:pPr>
            <a:r>
              <a:rPr lang="es-ES" sz="2000" dirty="0">
                <a:latin typeface="+mn-lt"/>
              </a:rPr>
              <a:t>No tengo que sentir esto en este momento</a:t>
            </a:r>
          </a:p>
        </p:txBody>
      </p:sp>
    </p:spTree>
    <p:extLst>
      <p:ext uri="{BB962C8B-B14F-4D97-AF65-F5344CB8AC3E}">
        <p14:creationId xmlns:p14="http://schemas.microsoft.com/office/powerpoint/2010/main" val="32197941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803409" y="762001"/>
            <a:ext cx="4156512" cy="1708244"/>
          </a:xfrm>
        </p:spPr>
        <p:txBody>
          <a:bodyPr anchor="ctr">
            <a:normAutofit/>
          </a:bodyPr>
          <a:lstStyle/>
          <a:p>
            <a:r>
              <a:rPr lang="es-ES" sz="3700" dirty="0">
                <a:latin typeface="Calibri Light" panose="020F0302020204030204" pitchFamily="34" charset="0"/>
                <a:ea typeface="Calibri Light" panose="020F0302020204030204" pitchFamily="34" charset="0"/>
                <a:cs typeface="Calibri Light" panose="020F0302020204030204" pitchFamily="34" charset="0"/>
              </a:rPr>
              <a:t>Creo que tengo que aferrarme al control porque...</a:t>
            </a:r>
          </a:p>
        </p:txBody>
      </p:sp>
      <p:pic>
        <p:nvPicPr>
          <p:cNvPr id="5" name="Google Shape;1076;p103" descr="Resultado de imagen de control"/>
          <p:cNvPicPr preferRelativeResize="0"/>
          <p:nvPr/>
        </p:nvPicPr>
        <p:blipFill rotWithShape="1">
          <a:blip r:embed="rId2"/>
          <a:srcRect l="5577" r="5534"/>
          <a:stretch/>
        </p:blipFill>
        <p:spPr>
          <a:xfrm>
            <a:off x="-1" y="-2"/>
            <a:ext cx="6096001" cy="6858002"/>
          </a:xfrm>
          <a:prstGeom prst="rect">
            <a:avLst/>
          </a:prstGeom>
        </p:spPr>
      </p:pic>
      <p:sp>
        <p:nvSpPr>
          <p:cNvPr id="3" name="Marcador de texto 2"/>
          <p:cNvSpPr>
            <a:spLocks noGrp="1"/>
          </p:cNvSpPr>
          <p:nvPr>
            <p:ph idx="1"/>
          </p:nvPr>
        </p:nvSpPr>
        <p:spPr>
          <a:xfrm>
            <a:off x="6803409" y="2470245"/>
            <a:ext cx="4156512" cy="3769835"/>
          </a:xfrm>
        </p:spPr>
        <p:txBody>
          <a:bodyPr anchor="ctr">
            <a:normAutofit/>
          </a:bodyPr>
          <a:lstStyle/>
          <a:p>
            <a:r>
              <a:rPr lang="es-ES" sz="2000" dirty="0">
                <a:latin typeface="+mn-lt"/>
              </a:rPr>
              <a:t>Si comenzara a sentir, </a:t>
            </a:r>
            <a:r>
              <a:rPr lang="es-ES" sz="2000" dirty="0"/>
              <a:t>sería </a:t>
            </a:r>
            <a:r>
              <a:rPr lang="es-ES" sz="2000" dirty="0">
                <a:latin typeface="+mn-lt"/>
              </a:rPr>
              <a:t>el caos, me desmoronaría.</a:t>
            </a:r>
          </a:p>
          <a:p>
            <a:r>
              <a:rPr lang="es-ES" sz="2000" dirty="0">
                <a:latin typeface="+mn-lt"/>
              </a:rPr>
              <a:t>Me volvería loco.</a:t>
            </a:r>
          </a:p>
          <a:p>
            <a:r>
              <a:rPr lang="es-ES" sz="2000" dirty="0">
                <a:latin typeface="+mn-lt"/>
              </a:rPr>
              <a:t>Sería como cuando todo eso estaba sucediendo en casa.</a:t>
            </a:r>
          </a:p>
          <a:p>
            <a:r>
              <a:rPr lang="es-ES" sz="2000" dirty="0">
                <a:latin typeface="+mn-lt"/>
              </a:rPr>
              <a:t>Sentir no estaba permitido.</a:t>
            </a:r>
          </a:p>
          <a:p>
            <a:r>
              <a:rPr lang="es-ES" sz="2000" dirty="0">
                <a:latin typeface="+mn-lt"/>
              </a:rPr>
              <a:t>Tengo que hacer lo que tengo que hacer.</a:t>
            </a:r>
          </a:p>
          <a:p>
            <a:r>
              <a:rPr lang="es-ES" sz="2000" dirty="0">
                <a:latin typeface="+mn-lt"/>
              </a:rPr>
              <a:t>Mis problemas no son importantes.</a:t>
            </a:r>
          </a:p>
        </p:txBody>
      </p:sp>
    </p:spTree>
    <p:extLst>
      <p:ext uri="{BB962C8B-B14F-4D97-AF65-F5344CB8AC3E}">
        <p14:creationId xmlns:p14="http://schemas.microsoft.com/office/powerpoint/2010/main" val="321285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Mujer, Maniquí, Belleza, Rostro, Cara De Muñeca">
            <a:extLst>
              <a:ext uri="{FF2B5EF4-FFF2-40B4-BE49-F238E27FC236}">
                <a16:creationId xmlns:a16="http://schemas.microsoft.com/office/drawing/2014/main" id="{CC4803DF-8AC6-45F1-989B-95CEF555EA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l="3221" r="3720"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F427FB3-9F77-4AFC-9C68-47D3A9ED7270}"/>
              </a:ext>
            </a:extLst>
          </p:cNvPr>
          <p:cNvSpPr>
            <a:spLocks noGrp="1"/>
          </p:cNvSpPr>
          <p:nvPr>
            <p:ph type="title"/>
          </p:nvPr>
        </p:nvSpPr>
        <p:spPr>
          <a:xfrm>
            <a:off x="7946140" y="908719"/>
            <a:ext cx="3407659" cy="1356317"/>
          </a:xfrm>
        </p:spPr>
        <p:txBody>
          <a:bodyPr>
            <a:normAutofit/>
          </a:bodyPr>
          <a:lstStyle/>
          <a:p>
            <a:r>
              <a:rPr lang="es-ES" sz="3200" dirty="0">
                <a:latin typeface="+mn-lt"/>
                <a:cs typeface="Calibri" panose="020F0502020204030204" pitchFamily="34" charset="0"/>
              </a:rPr>
              <a:t>Sistema Opioide </a:t>
            </a:r>
          </a:p>
        </p:txBody>
      </p:sp>
      <p:sp>
        <p:nvSpPr>
          <p:cNvPr id="3" name="Marcador de contenido 2">
            <a:extLst>
              <a:ext uri="{FF2B5EF4-FFF2-40B4-BE49-F238E27FC236}">
                <a16:creationId xmlns:a16="http://schemas.microsoft.com/office/drawing/2014/main" id="{92E32588-CCD6-463D-B01D-157B484A6CC7}"/>
              </a:ext>
            </a:extLst>
          </p:cNvPr>
          <p:cNvSpPr>
            <a:spLocks noGrp="1"/>
          </p:cNvSpPr>
          <p:nvPr>
            <p:ph idx="1"/>
          </p:nvPr>
        </p:nvSpPr>
        <p:spPr>
          <a:xfrm>
            <a:off x="7949186" y="2132856"/>
            <a:ext cx="3822189" cy="3742762"/>
          </a:xfrm>
        </p:spPr>
        <p:txBody>
          <a:bodyPr>
            <a:noAutofit/>
          </a:bodyPr>
          <a:lstStyle/>
          <a:p>
            <a:pPr marL="0" indent="0">
              <a:buNone/>
            </a:pPr>
            <a:r>
              <a:rPr lang="es-ES" sz="2000" dirty="0">
                <a:latin typeface="+mn-lt"/>
                <a:cs typeface="Calibri" panose="020F0502020204030204" pitchFamily="34" charset="0"/>
              </a:rPr>
              <a:t>El estrés incontrolable da lugar a un incremento en la liberación de opioides endógenos generando </a:t>
            </a:r>
            <a:r>
              <a:rPr lang="es-ES" sz="2000" b="1" dirty="0">
                <a:latin typeface="+mn-lt"/>
                <a:cs typeface="Calibri" panose="020F0502020204030204" pitchFamily="34" charset="0"/>
              </a:rPr>
              <a:t>analgesia</a:t>
            </a:r>
            <a:r>
              <a:rPr lang="es-ES" sz="2000" dirty="0">
                <a:latin typeface="+mn-lt"/>
                <a:cs typeface="Calibri" panose="020F0502020204030204" pitchFamily="34" charset="0"/>
              </a:rPr>
              <a:t> (Brown et al., 1986; Hemingway y Reigle.1987; Pitman et al.,1990; Jackson et al.,1979). </a:t>
            </a:r>
          </a:p>
          <a:p>
            <a:pPr marL="0" indent="0">
              <a:buNone/>
            </a:pPr>
            <a:r>
              <a:rPr lang="es-ES" sz="2000" dirty="0">
                <a:latin typeface="+mn-lt"/>
                <a:cs typeface="Calibri" panose="020F0502020204030204" pitchFamily="34" charset="0"/>
              </a:rPr>
              <a:t>La presencia de </a:t>
            </a:r>
            <a:r>
              <a:rPr lang="es-ES" sz="2000" u="sng" dirty="0">
                <a:latin typeface="+mn-lt"/>
                <a:cs typeface="Calibri" panose="020F0502020204030204" pitchFamily="34" charset="0"/>
              </a:rPr>
              <a:t>comportamientos repetitivos </a:t>
            </a:r>
            <a:r>
              <a:rPr lang="es-ES" sz="2000" dirty="0">
                <a:latin typeface="+mn-lt"/>
                <a:cs typeface="Calibri" panose="020F0502020204030204" pitchFamily="34" charset="0"/>
              </a:rPr>
              <a:t>en el TEPT (dolor </a:t>
            </a:r>
            <a:r>
              <a:rPr lang="es-ES" sz="2000" dirty="0" err="1">
                <a:latin typeface="+mn-lt"/>
                <a:cs typeface="Calibri" panose="020F0502020204030204" pitchFamily="34" charset="0"/>
              </a:rPr>
              <a:t>autoinflingido</a:t>
            </a:r>
            <a:r>
              <a:rPr lang="es-ES" sz="2000" dirty="0">
                <a:latin typeface="+mn-lt"/>
                <a:cs typeface="Calibri" panose="020F0502020204030204" pitchFamily="34" charset="0"/>
              </a:rPr>
              <a:t>, reexposición al peligro o flashbacks) se han atribuido a una secreción inadecuada de opioides endógenos.</a:t>
            </a:r>
          </a:p>
        </p:txBody>
      </p:sp>
    </p:spTree>
    <p:extLst>
      <p:ext uri="{BB962C8B-B14F-4D97-AF65-F5344CB8AC3E}">
        <p14:creationId xmlns:p14="http://schemas.microsoft.com/office/powerpoint/2010/main" val="7607307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E309BC6-34AC-4DAC-A546-7262A61575E7}"/>
              </a:ext>
            </a:extLst>
          </p:cNvPr>
          <p:cNvSpPr/>
          <p:nvPr/>
        </p:nvSpPr>
        <p:spPr>
          <a:xfrm>
            <a:off x="0" y="0"/>
            <a:ext cx="12192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Diagrama 3">
            <a:extLst>
              <a:ext uri="{FF2B5EF4-FFF2-40B4-BE49-F238E27FC236}">
                <a16:creationId xmlns:a16="http://schemas.microsoft.com/office/drawing/2014/main" id="{83D2E336-4D2B-448A-9FA5-97E9D2A77ACC}"/>
              </a:ext>
            </a:extLst>
          </p:cNvPr>
          <p:cNvGraphicFramePr/>
          <p:nvPr/>
        </p:nvGraphicFramePr>
        <p:xfrm>
          <a:off x="2540000" y="0"/>
          <a:ext cx="723053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0620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1668E24-3314-4DD5-837A-137790CC1102}"/>
              </a:ext>
            </a:extLst>
          </p:cNvPr>
          <p:cNvSpPr>
            <a:spLocks noGrp="1"/>
          </p:cNvSpPr>
          <p:nvPr>
            <p:ph type="title"/>
          </p:nvPr>
        </p:nvSpPr>
        <p:spPr>
          <a:xfrm>
            <a:off x="6744072" y="762001"/>
            <a:ext cx="4215849" cy="1090324"/>
          </a:xfrm>
        </p:spPr>
        <p:txBody>
          <a:bodyPr anchor="ct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Supresión</a:t>
            </a:r>
          </a:p>
        </p:txBody>
      </p:sp>
      <p:pic>
        <p:nvPicPr>
          <p:cNvPr id="7" name="Imagen 6" descr="Un robot en la mesa de un café">
            <a:extLst>
              <a:ext uri="{FF2B5EF4-FFF2-40B4-BE49-F238E27FC236}">
                <a16:creationId xmlns:a16="http://schemas.microsoft.com/office/drawing/2014/main" id="{275CFD5E-2FAC-411D-B2F9-F68D8D38DC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25" r="40275"/>
          <a:stretch/>
        </p:blipFill>
        <p:spPr>
          <a:xfrm>
            <a:off x="-1" y="-2"/>
            <a:ext cx="6096001" cy="6858002"/>
          </a:xfrm>
          <a:prstGeom prst="rect">
            <a:avLst/>
          </a:prstGeom>
        </p:spPr>
      </p:pic>
      <p:sp>
        <p:nvSpPr>
          <p:cNvPr id="3" name="Marcador de contenido 2">
            <a:extLst>
              <a:ext uri="{FF2B5EF4-FFF2-40B4-BE49-F238E27FC236}">
                <a16:creationId xmlns:a16="http://schemas.microsoft.com/office/drawing/2014/main" id="{1F8B7E53-9715-41E1-9190-06C3A5161F17}"/>
              </a:ext>
            </a:extLst>
          </p:cNvPr>
          <p:cNvSpPr>
            <a:spLocks noGrp="1"/>
          </p:cNvSpPr>
          <p:nvPr>
            <p:ph idx="1"/>
          </p:nvPr>
        </p:nvSpPr>
        <p:spPr>
          <a:xfrm>
            <a:off x="6600056" y="1628801"/>
            <a:ext cx="4359865" cy="4611280"/>
          </a:xfrm>
        </p:spPr>
        <p:txBody>
          <a:bodyPr anchor="ctr">
            <a:noAutofit/>
          </a:bodyPr>
          <a:lstStyle/>
          <a:p>
            <a:pPr>
              <a:spcBef>
                <a:spcPts val="600"/>
              </a:spcBef>
            </a:pPr>
            <a:r>
              <a:rPr lang="es-ES" sz="2000" dirty="0" err="1">
                <a:latin typeface="+mn-lt"/>
              </a:rPr>
              <a:t>Dimaggio</a:t>
            </a:r>
            <a:r>
              <a:rPr lang="es-ES" sz="2000" dirty="0">
                <a:latin typeface="+mn-lt"/>
              </a:rPr>
              <a:t> et al. (2010) destacaron las dificultades que implica tratar de promover cambios en sujetos autosuficientes, que se debaten ante la idea de desvelar su mundo interior, </a:t>
            </a:r>
            <a:r>
              <a:rPr lang="es-ES" sz="2000" dirty="0"/>
              <a:t>les cuesta</a:t>
            </a:r>
            <a:r>
              <a:rPr lang="es-ES" sz="2000" dirty="0">
                <a:latin typeface="+mn-lt"/>
              </a:rPr>
              <a:t> describir y expresar sus emociones y son un desafío para la relación terapéutica.</a:t>
            </a:r>
          </a:p>
          <a:p>
            <a:pPr>
              <a:spcBef>
                <a:spcPts val="600"/>
              </a:spcBef>
            </a:pPr>
            <a:r>
              <a:rPr lang="es-ES" sz="2000" dirty="0">
                <a:latin typeface="+mn-lt"/>
              </a:rPr>
              <a:t>Los individuos con rasgos evitativos, narcisistas u obsesivos, presentan dificultades para comprender y describir sus estados mentales así como para conectar con sus emociones negativas.</a:t>
            </a:r>
          </a:p>
        </p:txBody>
      </p:sp>
    </p:spTree>
    <p:extLst>
      <p:ext uri="{BB962C8B-B14F-4D97-AF65-F5344CB8AC3E}">
        <p14:creationId xmlns:p14="http://schemas.microsoft.com/office/powerpoint/2010/main" val="12616102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68E24-3314-4DD5-837A-137790CC1102}"/>
              </a:ext>
            </a:extLst>
          </p:cNvPr>
          <p:cNvSpPr>
            <a:spLocks noGrp="1"/>
          </p:cNvSpPr>
          <p:nvPr>
            <p:ph type="title"/>
          </p:nvPr>
        </p:nvSpPr>
        <p:spPr>
          <a:xfrm>
            <a:off x="1352144" y="365126"/>
            <a:ext cx="10001655" cy="753556"/>
          </a:xfrm>
        </p:spPr>
        <p:txBody>
          <a:bodyPr>
            <a:normAutofit/>
          </a:bodyPr>
          <a:lstStyle/>
          <a:p>
            <a:r>
              <a:rPr lang="es-ES" sz="3600" dirty="0"/>
              <a:t>Supresión y control: dos polaridades</a:t>
            </a:r>
          </a:p>
        </p:txBody>
      </p:sp>
      <p:graphicFrame>
        <p:nvGraphicFramePr>
          <p:cNvPr id="8" name="Marcador de contenido 7">
            <a:extLst>
              <a:ext uri="{FF2B5EF4-FFF2-40B4-BE49-F238E27FC236}">
                <a16:creationId xmlns:a16="http://schemas.microsoft.com/office/drawing/2014/main" id="{6ADD1962-A510-44FC-A263-BA0DBF7E8113}"/>
              </a:ext>
            </a:extLst>
          </p:cNvPr>
          <p:cNvGraphicFramePr>
            <a:graphicFrameLocks noGrp="1"/>
          </p:cNvGraphicFramePr>
          <p:nvPr>
            <p:ph idx="1"/>
            <p:extLst>
              <p:ext uri="{D42A27DB-BD31-4B8C-83A1-F6EECF244321}">
                <p14:modId xmlns:p14="http://schemas.microsoft.com/office/powerpoint/2010/main" val="686350036"/>
              </p:ext>
            </p:extLst>
          </p:nvPr>
        </p:nvGraphicFramePr>
        <p:xfrm>
          <a:off x="0" y="1254868"/>
          <a:ext cx="12191999" cy="4931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08609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6852937-DF88-4526-99D2-3BA26730FCD4}"/>
              </a:ext>
            </a:extLst>
          </p:cNvPr>
          <p:cNvSpPr>
            <a:spLocks noGrp="1"/>
          </p:cNvSpPr>
          <p:nvPr>
            <p:ph type="title"/>
          </p:nvPr>
        </p:nvSpPr>
        <p:spPr>
          <a:xfrm>
            <a:off x="6816962" y="136525"/>
            <a:ext cx="4156512" cy="1708244"/>
          </a:xfrm>
        </p:spPr>
        <p:txBody>
          <a:bodyPr anchor="ctr">
            <a:normAutofit/>
          </a:bodyPr>
          <a:lstStyle/>
          <a:p>
            <a:r>
              <a:rPr lang="es-ES" sz="2800" dirty="0">
                <a:latin typeface="Calibri Light" panose="020F0302020204030204" pitchFamily="34" charset="0"/>
                <a:ea typeface="Calibri Light" panose="020F0302020204030204" pitchFamily="34" charset="0"/>
                <a:cs typeface="Calibri Light" panose="020F0302020204030204" pitchFamily="34" charset="0"/>
              </a:rPr>
              <a:t>7. El trabajo relacional: el paciente que vehicula sus síntomas relacionalmente </a:t>
            </a:r>
          </a:p>
        </p:txBody>
      </p:sp>
      <p:pic>
        <p:nvPicPr>
          <p:cNvPr id="6" name="Imagen 5" descr="Dibujo de una persona&#10;&#10;Descripción generada automáticamente con confianza media">
            <a:extLst>
              <a:ext uri="{FF2B5EF4-FFF2-40B4-BE49-F238E27FC236}">
                <a16:creationId xmlns:a16="http://schemas.microsoft.com/office/drawing/2014/main" id="{AFD52E42-5D22-7D28-D70E-18E892F57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98" r="15857"/>
          <a:stretch/>
        </p:blipFill>
        <p:spPr>
          <a:xfrm>
            <a:off x="-1" y="-2"/>
            <a:ext cx="6096001" cy="6858002"/>
          </a:xfrm>
          <a:prstGeom prst="rect">
            <a:avLst/>
          </a:prstGeom>
        </p:spPr>
      </p:pic>
      <p:sp>
        <p:nvSpPr>
          <p:cNvPr id="3" name="Marcador de contenido 2">
            <a:extLst>
              <a:ext uri="{FF2B5EF4-FFF2-40B4-BE49-F238E27FC236}">
                <a16:creationId xmlns:a16="http://schemas.microsoft.com/office/drawing/2014/main" id="{B8B19526-EE82-4A62-A2A9-03861358B559}"/>
              </a:ext>
            </a:extLst>
          </p:cNvPr>
          <p:cNvSpPr>
            <a:spLocks noGrp="1"/>
          </p:cNvSpPr>
          <p:nvPr>
            <p:ph idx="1"/>
          </p:nvPr>
        </p:nvSpPr>
        <p:spPr>
          <a:xfrm>
            <a:off x="6653876" y="1944128"/>
            <a:ext cx="4482684" cy="4611280"/>
          </a:xfrm>
        </p:spPr>
        <p:txBody>
          <a:bodyPr anchor="ctr">
            <a:normAutofit/>
          </a:bodyPr>
          <a:lstStyle/>
          <a:p>
            <a:r>
              <a:rPr lang="es-ES" sz="2000" dirty="0"/>
              <a:t>En ocasiones la persona tiene muy pocas habilidades relacionales. </a:t>
            </a:r>
          </a:p>
          <a:p>
            <a:r>
              <a:rPr lang="es-ES" sz="2000" dirty="0"/>
              <a:t>Otras veces presenta un apego predominantemente preocupado y tenderá a la </a:t>
            </a:r>
            <a:r>
              <a:rPr lang="es-ES" sz="2000" dirty="0" err="1"/>
              <a:t>co-regulación</a:t>
            </a:r>
            <a:r>
              <a:rPr lang="es-ES" sz="2000" dirty="0"/>
              <a:t> emocional.</a:t>
            </a:r>
          </a:p>
          <a:p>
            <a:r>
              <a:rPr lang="es-ES" sz="2000" dirty="0"/>
              <a:t>Puede evitar la intimidad relacional y mostrar las emociones al otro en el apego distanciante: autosuficiencia patológica.</a:t>
            </a:r>
          </a:p>
          <a:p>
            <a:r>
              <a:rPr lang="es-ES" sz="2000" dirty="0"/>
              <a:t>Apego desorganizado: el vínculo se establece a través del control, fundamentalmente la dominación o la sumisión, ante la imposibilidad de relacionarse con seguridad y de vincularse de modo profundo.</a:t>
            </a:r>
          </a:p>
          <a:p>
            <a:endParaRPr lang="es-ES" sz="1700" dirty="0"/>
          </a:p>
        </p:txBody>
      </p:sp>
      <p:sp>
        <p:nvSpPr>
          <p:cNvPr id="4" name="Marcador de número de diapositiva 3">
            <a:extLst>
              <a:ext uri="{FF2B5EF4-FFF2-40B4-BE49-F238E27FC236}">
                <a16:creationId xmlns:a16="http://schemas.microsoft.com/office/drawing/2014/main" id="{E3BEA8D3-9379-42EA-A4A2-49822AAA955F}"/>
              </a:ext>
            </a:extLst>
          </p:cNvPr>
          <p:cNvSpPr>
            <a:spLocks noGrp="1"/>
          </p:cNvSpPr>
          <p:nvPr>
            <p:ph type="sldNum" sz="quarter" idx="12"/>
          </p:nvPr>
        </p:nvSpPr>
        <p:spPr>
          <a:xfrm>
            <a:off x="10657268" y="6356350"/>
            <a:ext cx="1275652" cy="365125"/>
          </a:xfrm>
        </p:spPr>
        <p:txBody>
          <a:bodyPr>
            <a:normAutofit/>
          </a:bodyPr>
          <a:lstStyle/>
          <a:p>
            <a:pPr>
              <a:spcAft>
                <a:spcPts val="600"/>
              </a:spcAft>
            </a:pPr>
            <a:fld id="{F38DF745-7D3F-47F4-83A3-874385CFAA69}" type="slidenum">
              <a:rPr lang="en-US">
                <a:solidFill>
                  <a:schemeClr val="tx1"/>
                </a:solidFill>
              </a:rPr>
              <a:pPr>
                <a:spcAft>
                  <a:spcPts val="600"/>
                </a:spcAft>
              </a:pPr>
              <a:t>113</a:t>
            </a:fld>
            <a:endParaRPr lang="en-US">
              <a:solidFill>
                <a:schemeClr val="tx1"/>
              </a:solidFill>
            </a:endParaRPr>
          </a:p>
        </p:txBody>
      </p:sp>
    </p:spTree>
    <p:extLst>
      <p:ext uri="{BB962C8B-B14F-4D97-AF65-F5344CB8AC3E}">
        <p14:creationId xmlns:p14="http://schemas.microsoft.com/office/powerpoint/2010/main" val="13134534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35A668B-A219-42B8-9F95-CB0B8E276178}"/>
              </a:ext>
            </a:extLst>
          </p:cNvPr>
          <p:cNvSpPr/>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Diagrama 4">
            <a:extLst>
              <a:ext uri="{FF2B5EF4-FFF2-40B4-BE49-F238E27FC236}">
                <a16:creationId xmlns:a16="http://schemas.microsoft.com/office/drawing/2014/main" id="{1E26A8EB-3542-45F9-AE43-B01527B3967E}"/>
              </a:ext>
            </a:extLst>
          </p:cNvPr>
          <p:cNvGraphicFramePr/>
          <p:nvPr>
            <p:extLst>
              <p:ext uri="{D42A27DB-BD31-4B8C-83A1-F6EECF244321}">
                <p14:modId xmlns:p14="http://schemas.microsoft.com/office/powerpoint/2010/main" val="1329422782"/>
              </p:ext>
            </p:extLst>
          </p:nvPr>
        </p:nvGraphicFramePr>
        <p:xfrm>
          <a:off x="3602182" y="138544"/>
          <a:ext cx="8275782" cy="6719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a:extLst>
              <a:ext uri="{FF2B5EF4-FFF2-40B4-BE49-F238E27FC236}">
                <a16:creationId xmlns:a16="http://schemas.microsoft.com/office/drawing/2014/main" id="{A86AABD0-ABD4-4690-852C-6BA88A64287E}"/>
              </a:ext>
            </a:extLst>
          </p:cNvPr>
          <p:cNvSpPr>
            <a:spLocks noGrp="1"/>
          </p:cNvSpPr>
          <p:nvPr>
            <p:ph type="title" idx="4294967295"/>
          </p:nvPr>
        </p:nvSpPr>
        <p:spPr>
          <a:xfrm>
            <a:off x="340004" y="2137784"/>
            <a:ext cx="3900488" cy="2720975"/>
          </a:xfrm>
        </p:spPr>
        <p:txBody>
          <a:bodyPr>
            <a:normAutofit/>
          </a:bodyPr>
          <a:lstStyle/>
          <a:p>
            <a:r>
              <a:rPr lang="es-ES" sz="2400" dirty="0">
                <a:latin typeface="+mn-lt"/>
              </a:rPr>
              <a:t>La regulación interpersonal: entre la autorregulación patológica y la </a:t>
            </a:r>
            <a:r>
              <a:rPr lang="es-ES" sz="2400" dirty="0" err="1">
                <a:latin typeface="+mn-lt"/>
              </a:rPr>
              <a:t>corregulación</a:t>
            </a:r>
            <a:r>
              <a:rPr lang="es-ES" sz="2400" dirty="0">
                <a:latin typeface="+mn-lt"/>
              </a:rPr>
              <a:t> compulsiva</a:t>
            </a:r>
          </a:p>
        </p:txBody>
      </p:sp>
    </p:spTree>
    <p:extLst>
      <p:ext uri="{BB962C8B-B14F-4D97-AF65-F5344CB8AC3E}">
        <p14:creationId xmlns:p14="http://schemas.microsoft.com/office/powerpoint/2010/main" val="38033103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02072F-2692-4BB9-8B8B-F78688832168}"/>
              </a:ext>
            </a:extLst>
          </p:cNvPr>
          <p:cNvSpPr>
            <a:spLocks noGrp="1"/>
          </p:cNvSpPr>
          <p:nvPr>
            <p:ph type="title"/>
          </p:nvPr>
        </p:nvSpPr>
        <p:spPr>
          <a:xfrm>
            <a:off x="6786729" y="-5698"/>
            <a:ext cx="4156512" cy="1708244"/>
          </a:xfrm>
        </p:spPr>
        <p:txBody>
          <a:bodyPr anchor="ct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Apego distanciante</a:t>
            </a:r>
          </a:p>
        </p:txBody>
      </p:sp>
      <p:pic>
        <p:nvPicPr>
          <p:cNvPr id="5" name="Imagen 4" descr="Un robot con una cara">
            <a:extLst>
              <a:ext uri="{FF2B5EF4-FFF2-40B4-BE49-F238E27FC236}">
                <a16:creationId xmlns:a16="http://schemas.microsoft.com/office/drawing/2014/main" id="{DB4B2E91-9EFF-4DCA-B6BF-7C24ABE05B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778" r="1" b="1"/>
          <a:stretch/>
        </p:blipFill>
        <p:spPr>
          <a:xfrm>
            <a:off x="-1" y="-2"/>
            <a:ext cx="6096001" cy="6858002"/>
          </a:xfrm>
          <a:prstGeom prst="rect">
            <a:avLst/>
          </a:prstGeom>
        </p:spPr>
      </p:pic>
      <p:sp>
        <p:nvSpPr>
          <p:cNvPr id="3" name="Marcador de contenido 2">
            <a:extLst>
              <a:ext uri="{FF2B5EF4-FFF2-40B4-BE49-F238E27FC236}">
                <a16:creationId xmlns:a16="http://schemas.microsoft.com/office/drawing/2014/main" id="{D1B4F163-BEF5-4372-B628-CE8DC6EFF534}"/>
              </a:ext>
            </a:extLst>
          </p:cNvPr>
          <p:cNvSpPr>
            <a:spLocks noGrp="1"/>
          </p:cNvSpPr>
          <p:nvPr>
            <p:ph idx="1"/>
          </p:nvPr>
        </p:nvSpPr>
        <p:spPr>
          <a:xfrm>
            <a:off x="6672064" y="1052737"/>
            <a:ext cx="4287857" cy="5187344"/>
          </a:xfrm>
        </p:spPr>
        <p:txBody>
          <a:bodyPr anchor="ctr">
            <a:noAutofit/>
          </a:bodyPr>
          <a:lstStyle/>
          <a:p>
            <a:pPr>
              <a:spcBef>
                <a:spcPts val="600"/>
              </a:spcBef>
            </a:pPr>
            <a:r>
              <a:rPr lang="es-ES" sz="2000" dirty="0">
                <a:latin typeface="+mn-lt"/>
              </a:rPr>
              <a:t>Tenderán a distanciarse de las emociones y presentarán más dificultades para aprovechar la regulación diádica con el terapeuta.</a:t>
            </a:r>
          </a:p>
          <a:p>
            <a:pPr>
              <a:spcBef>
                <a:spcPts val="600"/>
              </a:spcBef>
            </a:pPr>
            <a:r>
              <a:rPr lang="es-ES" sz="2000" dirty="0">
                <a:latin typeface="+mn-lt"/>
              </a:rPr>
              <a:t>Dado que cuando estaban enfermos o necesitados, las experiencias de conexión sensible y comodidad han sido limitadas o ninguna, no podrán ver lo que necesitan o cómo calmarse a sí mismos.</a:t>
            </a:r>
          </a:p>
          <a:p>
            <a:pPr>
              <a:spcBef>
                <a:spcPts val="600"/>
              </a:spcBef>
            </a:pPr>
            <a:r>
              <a:rPr lang="es-ES" sz="2000" dirty="0">
                <a:latin typeface="+mn-lt"/>
              </a:rPr>
              <a:t>Esto evitará que accedan a las estrategias más complejas y saludables de procesamiento emocional como la ayuda o el consuelo de los demás.</a:t>
            </a:r>
          </a:p>
        </p:txBody>
      </p:sp>
    </p:spTree>
    <p:extLst>
      <p:ext uri="{BB962C8B-B14F-4D97-AF65-F5344CB8AC3E}">
        <p14:creationId xmlns:p14="http://schemas.microsoft.com/office/powerpoint/2010/main" val="28136344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02072F-2692-4BB9-8B8B-F78688832168}"/>
              </a:ext>
            </a:extLst>
          </p:cNvPr>
          <p:cNvSpPr>
            <a:spLocks noGrp="1"/>
          </p:cNvSpPr>
          <p:nvPr>
            <p:ph type="title"/>
          </p:nvPr>
        </p:nvSpPr>
        <p:spPr>
          <a:xfrm>
            <a:off x="6713360" y="-2"/>
            <a:ext cx="4156512" cy="1708244"/>
          </a:xfrm>
        </p:spPr>
        <p:txBody>
          <a:bodyPr anchor="ct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Apego preocupado</a:t>
            </a:r>
          </a:p>
        </p:txBody>
      </p:sp>
      <p:pic>
        <p:nvPicPr>
          <p:cNvPr id="5" name="Imagen 4" descr="Koala agarra una rama">
            <a:extLst>
              <a:ext uri="{FF2B5EF4-FFF2-40B4-BE49-F238E27FC236}">
                <a16:creationId xmlns:a16="http://schemas.microsoft.com/office/drawing/2014/main" id="{11E1060A-998B-445C-AF02-4E41A1069A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90" r="36575" b="-2"/>
          <a:stretch/>
        </p:blipFill>
        <p:spPr>
          <a:xfrm>
            <a:off x="-1" y="-2"/>
            <a:ext cx="6096001" cy="6858002"/>
          </a:xfrm>
          <a:prstGeom prst="rect">
            <a:avLst/>
          </a:prstGeom>
        </p:spPr>
      </p:pic>
      <p:sp>
        <p:nvSpPr>
          <p:cNvPr id="3" name="Marcador de contenido 2">
            <a:extLst>
              <a:ext uri="{FF2B5EF4-FFF2-40B4-BE49-F238E27FC236}">
                <a16:creationId xmlns:a16="http://schemas.microsoft.com/office/drawing/2014/main" id="{D1B4F163-BEF5-4372-B628-CE8DC6EFF534}"/>
              </a:ext>
            </a:extLst>
          </p:cNvPr>
          <p:cNvSpPr>
            <a:spLocks noGrp="1"/>
          </p:cNvSpPr>
          <p:nvPr>
            <p:ph idx="1"/>
          </p:nvPr>
        </p:nvSpPr>
        <p:spPr>
          <a:xfrm>
            <a:off x="6528048" y="1484784"/>
            <a:ext cx="4608512" cy="4673085"/>
          </a:xfrm>
        </p:spPr>
        <p:txBody>
          <a:bodyPr anchor="ctr">
            <a:noAutofit/>
          </a:bodyPr>
          <a:lstStyle/>
          <a:p>
            <a:pPr>
              <a:spcBef>
                <a:spcPts val="600"/>
              </a:spcBef>
            </a:pPr>
            <a:r>
              <a:rPr lang="es-ES" sz="2000" dirty="0">
                <a:latin typeface="+mn-lt"/>
              </a:rPr>
              <a:t>Inicialmente nos traerán su perturbación para que podamos reducirla o hacerla “desaparecer”</a:t>
            </a:r>
          </a:p>
          <a:p>
            <a:pPr>
              <a:spcBef>
                <a:spcPts val="600"/>
              </a:spcBef>
            </a:pPr>
            <a:r>
              <a:rPr lang="es-ES" sz="2000" dirty="0">
                <a:latin typeface="+mn-lt"/>
              </a:rPr>
              <a:t>No hay un sentido de agencia, no sentirán que pueden hacer algo con sus sentimientos, o consolarlos o ver lo que necesitan.</a:t>
            </a:r>
          </a:p>
          <a:p>
            <a:pPr>
              <a:spcBef>
                <a:spcPts val="600"/>
              </a:spcBef>
            </a:pPr>
            <a:r>
              <a:rPr lang="es-ES" sz="2000" dirty="0">
                <a:latin typeface="+mn-lt"/>
              </a:rPr>
              <a:t>Lo que surge en la consulta podría ser la “protesta” que Bowlby describió, en forma de preguntas como “¿por qué no me quieren?”, “¡Es muy injusto!”</a:t>
            </a:r>
          </a:p>
          <a:p>
            <a:pPr>
              <a:spcBef>
                <a:spcPts val="600"/>
              </a:spcBef>
            </a:pPr>
            <a:r>
              <a:rPr lang="es-ES" sz="2000" dirty="0">
                <a:latin typeface="+mn-lt"/>
              </a:rPr>
              <a:t>Pueden percibir sus necesidades, pero incrustadas con miedo, vergüenza, rechazo o impotencia, lo que conducirá a un bucle ineficaz.</a:t>
            </a:r>
          </a:p>
          <a:p>
            <a:pPr>
              <a:spcBef>
                <a:spcPts val="600"/>
              </a:spcBef>
            </a:pPr>
            <a:r>
              <a:rPr lang="es-ES" sz="2000" dirty="0">
                <a:latin typeface="+mn-lt"/>
              </a:rPr>
              <a:t>Tendremos que trabajar también en la diferenciación</a:t>
            </a:r>
          </a:p>
        </p:txBody>
      </p:sp>
    </p:spTree>
    <p:extLst>
      <p:ext uri="{BB962C8B-B14F-4D97-AF65-F5344CB8AC3E}">
        <p14:creationId xmlns:p14="http://schemas.microsoft.com/office/powerpoint/2010/main" val="34960272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602072F-2692-4BB9-8B8B-F78688832168}"/>
              </a:ext>
            </a:extLst>
          </p:cNvPr>
          <p:cNvSpPr>
            <a:spLocks noGrp="1"/>
          </p:cNvSpPr>
          <p:nvPr>
            <p:ph type="title"/>
          </p:nvPr>
        </p:nvSpPr>
        <p:spPr>
          <a:xfrm>
            <a:off x="6803409" y="762001"/>
            <a:ext cx="4156512" cy="1708244"/>
          </a:xfrm>
        </p:spPr>
        <p:txBody>
          <a:bodyPr anchor="ct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Apego desorganizado</a:t>
            </a:r>
          </a:p>
        </p:txBody>
      </p:sp>
      <p:pic>
        <p:nvPicPr>
          <p:cNvPr id="5" name="Imagen 4" descr="Manos de robot blancas y negras">
            <a:extLst>
              <a:ext uri="{FF2B5EF4-FFF2-40B4-BE49-F238E27FC236}">
                <a16:creationId xmlns:a16="http://schemas.microsoft.com/office/drawing/2014/main" id="{D712DC17-DCC2-429D-A804-47C6C8EE59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34" r="18366"/>
          <a:stretch/>
        </p:blipFill>
        <p:spPr>
          <a:xfrm>
            <a:off x="-1" y="-2"/>
            <a:ext cx="6096001" cy="6858002"/>
          </a:xfrm>
          <a:prstGeom prst="rect">
            <a:avLst/>
          </a:prstGeom>
        </p:spPr>
      </p:pic>
      <p:sp>
        <p:nvSpPr>
          <p:cNvPr id="3" name="Marcador de contenido 2">
            <a:extLst>
              <a:ext uri="{FF2B5EF4-FFF2-40B4-BE49-F238E27FC236}">
                <a16:creationId xmlns:a16="http://schemas.microsoft.com/office/drawing/2014/main" id="{D1B4F163-BEF5-4372-B628-CE8DC6EFF534}"/>
              </a:ext>
            </a:extLst>
          </p:cNvPr>
          <p:cNvSpPr>
            <a:spLocks noGrp="1"/>
          </p:cNvSpPr>
          <p:nvPr>
            <p:ph idx="1"/>
          </p:nvPr>
        </p:nvSpPr>
        <p:spPr>
          <a:xfrm>
            <a:off x="6677951" y="1700808"/>
            <a:ext cx="4156512" cy="3769835"/>
          </a:xfrm>
        </p:spPr>
        <p:txBody>
          <a:bodyPr anchor="ctr">
            <a:normAutofit/>
          </a:bodyPr>
          <a:lstStyle/>
          <a:p>
            <a:r>
              <a:rPr lang="es-ES" sz="2000" dirty="0">
                <a:latin typeface="+mn-lt"/>
              </a:rPr>
              <a:t>Veremos ambas formas anteriores alternándose de manera diversa.</a:t>
            </a:r>
          </a:p>
          <a:p>
            <a:r>
              <a:rPr lang="es-ES" sz="2000" dirty="0">
                <a:latin typeface="+mn-lt"/>
              </a:rPr>
              <a:t>El paciente con este estilo de apego presentará dificultades para acceder y procesar experiencias compartimentalizadas tal como fueron vividas como conflictivas, por lo tanto, no aceptable. </a:t>
            </a:r>
          </a:p>
        </p:txBody>
      </p:sp>
    </p:spTree>
    <p:extLst>
      <p:ext uri="{BB962C8B-B14F-4D97-AF65-F5344CB8AC3E}">
        <p14:creationId xmlns:p14="http://schemas.microsoft.com/office/powerpoint/2010/main" val="20822909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07413" y="4544704"/>
            <a:ext cx="4792635" cy="1811645"/>
          </a:xfrm>
        </p:spPr>
        <p:txBody>
          <a:bodyPr anchor="ctr">
            <a:normAutofit/>
          </a:bodyPr>
          <a:lstStyle/>
          <a:p>
            <a:r>
              <a:rPr lang="es-ES" sz="4000">
                <a:latin typeface="Calibri Light" panose="020F0302020204030204" pitchFamily="34" charset="0"/>
                <a:ea typeface="Calibri Light" panose="020F0302020204030204" pitchFamily="34" charset="0"/>
                <a:cs typeface="Calibri Light" panose="020F0302020204030204" pitchFamily="34" charset="0"/>
              </a:rPr>
              <a:t>Experimentos grupales para explorar la conexión relacional</a:t>
            </a:r>
          </a:p>
        </p:txBody>
      </p:sp>
      <p:pic>
        <p:nvPicPr>
          <p:cNvPr id="5" name="Imagen 4" descr="Dando la mano">
            <a:extLst>
              <a:ext uri="{FF2B5EF4-FFF2-40B4-BE49-F238E27FC236}">
                <a16:creationId xmlns:a16="http://schemas.microsoft.com/office/drawing/2014/main" id="{F9559A7C-B150-0364-BDE8-EC10283889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10" b="-1"/>
          <a:stretch/>
        </p:blipFill>
        <p:spPr>
          <a:xfrm>
            <a:off x="-1" y="10"/>
            <a:ext cx="6096001" cy="4114790"/>
          </a:xfrm>
          <a:prstGeom prst="rect">
            <a:avLst/>
          </a:prstGeom>
        </p:spPr>
      </p:pic>
      <p:sp>
        <p:nvSpPr>
          <p:cNvPr id="3" name="2 Marcador de contenido"/>
          <p:cNvSpPr>
            <a:spLocks noGrp="1"/>
          </p:cNvSpPr>
          <p:nvPr>
            <p:ph idx="1"/>
          </p:nvPr>
        </p:nvSpPr>
        <p:spPr>
          <a:xfrm>
            <a:off x="6744072" y="691912"/>
            <a:ext cx="4644984" cy="5664437"/>
          </a:xfrm>
        </p:spPr>
        <p:txBody>
          <a:bodyPr anchor="ctr">
            <a:normAutofit/>
          </a:bodyPr>
          <a:lstStyle/>
          <a:p>
            <a:r>
              <a:rPr lang="es-ES" sz="2000" dirty="0">
                <a:latin typeface="+mn-lt"/>
                <a:cs typeface="Calibri" panose="020F0502020204030204" pitchFamily="34" charset="0"/>
              </a:rPr>
              <a:t>Extender la mano hacia el otro</a:t>
            </a:r>
          </a:p>
          <a:p>
            <a:r>
              <a:rPr lang="es-ES" sz="2000" dirty="0">
                <a:latin typeface="+mn-lt"/>
                <a:cs typeface="Calibri" panose="020F0502020204030204" pitchFamily="34" charset="0"/>
              </a:rPr>
              <a:t>Agarrar al otro fuerte mientras el otro trata de marcharse</a:t>
            </a:r>
          </a:p>
          <a:p>
            <a:r>
              <a:rPr lang="es-ES" sz="2000" dirty="0">
                <a:latin typeface="+mn-lt"/>
                <a:cs typeface="Calibri" panose="020F0502020204030204" pitchFamily="34" charset="0"/>
              </a:rPr>
              <a:t>Dejar ir al otro</a:t>
            </a:r>
          </a:p>
          <a:p>
            <a:r>
              <a:rPr lang="es-ES" sz="2000" dirty="0">
                <a:latin typeface="+mn-lt"/>
                <a:cs typeface="Calibri" panose="020F0502020204030204" pitchFamily="34" charset="0"/>
              </a:rPr>
              <a:t>Tirar del otro hacia sí mismo, tratando de acercarlo</a:t>
            </a:r>
          </a:p>
          <a:p>
            <a:r>
              <a:rPr lang="es-ES" sz="2000" dirty="0">
                <a:cs typeface="Calibri" panose="020F0502020204030204" pitchFamily="34" charset="0"/>
              </a:rPr>
              <a:t>Calcular la distancia a la que empieza a sentirse incomodidad</a:t>
            </a:r>
            <a:endParaRPr lang="es-ES" sz="2000" dirty="0">
              <a:latin typeface="+mn-lt"/>
              <a:cs typeface="Calibri" panose="020F0502020204030204" pitchFamily="34" charset="0"/>
            </a:endParaRPr>
          </a:p>
          <a:p>
            <a:r>
              <a:rPr lang="es-ES" sz="2000" dirty="0">
                <a:latin typeface="+mn-lt"/>
                <a:cs typeface="Calibri" panose="020F0502020204030204" pitchFamily="34" charset="0"/>
              </a:rPr>
              <a:t>Estar siempre a un milímetro del contacto del otro evitando que llegue a ser contacto directo</a:t>
            </a:r>
          </a:p>
          <a:p>
            <a:r>
              <a:rPr lang="es-ES" sz="2000" dirty="0">
                <a:latin typeface="+mn-lt"/>
                <a:cs typeface="Calibri" panose="020F0502020204030204" pitchFamily="34" charset="0"/>
              </a:rPr>
              <a:t>Dejarse caer hacia atrás sabiendo que alguien lo va a sostener</a:t>
            </a:r>
          </a:p>
          <a:p>
            <a:r>
              <a:rPr lang="es-ES" sz="2000" dirty="0">
                <a:latin typeface="+mn-lt"/>
                <a:cs typeface="Calibri" panose="020F0502020204030204" pitchFamily="34" charset="0"/>
              </a:rPr>
              <a:t>No reaccionar ante el contacto del otro</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20" name="Rectangle 19">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2EACE6E-C87B-4EC8-A724-1E06C9667ACF}"/>
              </a:ext>
            </a:extLst>
          </p:cNvPr>
          <p:cNvSpPr>
            <a:spLocks noGrp="1"/>
          </p:cNvSpPr>
          <p:nvPr>
            <p:ph type="title"/>
          </p:nvPr>
        </p:nvSpPr>
        <p:spPr>
          <a:xfrm>
            <a:off x="6816432" y="762001"/>
            <a:ext cx="4554680" cy="1708243"/>
          </a:xfrm>
        </p:spPr>
        <p:txBody>
          <a:bodyPr anchor="ctr">
            <a:normAutofit/>
          </a:bodyPr>
          <a:lstStyle/>
          <a:p>
            <a:r>
              <a:rPr lang="es-ES" sz="3600" dirty="0">
                <a:latin typeface="Calibri Light" panose="020F0302020204030204" pitchFamily="34" charset="0"/>
                <a:ea typeface="Calibri Light" panose="020F0302020204030204" pitchFamily="34" charset="0"/>
                <a:cs typeface="Calibri Light" panose="020F0302020204030204" pitchFamily="34" charset="0"/>
              </a:rPr>
              <a:t>8. El trabajo con autocuidado</a:t>
            </a:r>
          </a:p>
        </p:txBody>
      </p:sp>
      <p:pic>
        <p:nvPicPr>
          <p:cNvPr id="5" name="Imagen 4" descr="Un bebé con un oso de peluche&#10;&#10;Descripción generada automáticamente con confianza media">
            <a:extLst>
              <a:ext uri="{FF2B5EF4-FFF2-40B4-BE49-F238E27FC236}">
                <a16:creationId xmlns:a16="http://schemas.microsoft.com/office/drawing/2014/main" id="{1BF16552-13BF-A25C-FDB6-341C40812C88}"/>
              </a:ext>
            </a:extLst>
          </p:cNvPr>
          <p:cNvPicPr>
            <a:picLocks noChangeAspect="1"/>
          </p:cNvPicPr>
          <p:nvPr/>
        </p:nvPicPr>
        <p:blipFill rotWithShape="1">
          <a:blip r:embed="rId2">
            <a:extLst>
              <a:ext uri="{28A0092B-C50C-407E-A947-70E740481C1C}">
                <a14:useLocalDpi xmlns:a14="http://schemas.microsoft.com/office/drawing/2010/main" val="0"/>
              </a:ext>
            </a:extLst>
          </a:blip>
          <a:srcRect l="6377" r="5629" b="1"/>
          <a:stretch/>
        </p:blipFill>
        <p:spPr>
          <a:xfrm>
            <a:off x="761367" y="1184172"/>
            <a:ext cx="4541003" cy="4489659"/>
          </a:xfrm>
          <a:prstGeom prst="rect">
            <a:avLst/>
          </a:prstGeom>
        </p:spPr>
      </p:pic>
      <p:sp>
        <p:nvSpPr>
          <p:cNvPr id="4" name="Marcador de número de diapositiva 3">
            <a:extLst>
              <a:ext uri="{FF2B5EF4-FFF2-40B4-BE49-F238E27FC236}">
                <a16:creationId xmlns:a16="http://schemas.microsoft.com/office/drawing/2014/main" id="{99E4B297-BF5C-4469-904D-E4D7669AE897}"/>
              </a:ext>
            </a:extLst>
          </p:cNvPr>
          <p:cNvSpPr>
            <a:spLocks noGrp="1"/>
          </p:cNvSpPr>
          <p:nvPr>
            <p:ph type="sldNum" sz="quarter" idx="12"/>
          </p:nvPr>
        </p:nvSpPr>
        <p:spPr>
          <a:xfrm>
            <a:off x="8732520" y="6356350"/>
            <a:ext cx="3199383" cy="365125"/>
          </a:xfrm>
        </p:spPr>
        <p:txBody>
          <a:bodyPr>
            <a:normAutofit/>
          </a:bodyPr>
          <a:lstStyle/>
          <a:p>
            <a:pPr>
              <a:spcAft>
                <a:spcPts val="600"/>
              </a:spcAft>
            </a:pPr>
            <a:fld id="{F38DF745-7D3F-47F4-83A3-874385CFAA69}" type="slidenum">
              <a:rPr lang="en-US">
                <a:solidFill>
                  <a:schemeClr val="tx1"/>
                </a:solidFill>
              </a:rPr>
              <a:pPr>
                <a:spcAft>
                  <a:spcPts val="600"/>
                </a:spcAft>
              </a:pPr>
              <a:t>119</a:t>
            </a:fld>
            <a:endParaRPr lang="en-US">
              <a:solidFill>
                <a:schemeClr val="tx1"/>
              </a:solidFill>
            </a:endParaRPr>
          </a:p>
        </p:txBody>
      </p:sp>
      <p:graphicFrame>
        <p:nvGraphicFramePr>
          <p:cNvPr id="6" name="Marcador de contenido 2">
            <a:extLst>
              <a:ext uri="{FF2B5EF4-FFF2-40B4-BE49-F238E27FC236}">
                <a16:creationId xmlns:a16="http://schemas.microsoft.com/office/drawing/2014/main" id="{315E8485-A0A0-E2EF-7C20-6675FD4325B3}"/>
              </a:ext>
            </a:extLst>
          </p:cNvPr>
          <p:cNvGraphicFramePr>
            <a:graphicFrameLocks noGrp="1"/>
          </p:cNvGraphicFramePr>
          <p:nvPr>
            <p:ph idx="1"/>
            <p:extLst>
              <p:ext uri="{D42A27DB-BD31-4B8C-83A1-F6EECF244321}">
                <p14:modId xmlns:p14="http://schemas.microsoft.com/office/powerpoint/2010/main" val="1720807647"/>
              </p:ext>
            </p:extLst>
          </p:nvPr>
        </p:nvGraphicFramePr>
        <p:xfrm>
          <a:off x="6816432" y="2470244"/>
          <a:ext cx="4554680" cy="376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738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Niño abrazando a su madre">
            <a:extLst>
              <a:ext uri="{FF2B5EF4-FFF2-40B4-BE49-F238E27FC236}">
                <a16:creationId xmlns:a16="http://schemas.microsoft.com/office/drawing/2014/main" id="{8D6246D8-B45B-46B7-8985-C71E86A30A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786" t="877" r="5003" b="-877"/>
          <a:stretch/>
        </p:blipFill>
        <p:spPr>
          <a:xfrm>
            <a:off x="6781799" y="1714500"/>
            <a:ext cx="5410201" cy="5143500"/>
          </a:xfrm>
          <a:prstGeom prst="rect">
            <a:avLst/>
          </a:prstGeom>
        </p:spPr>
      </p:pic>
      <p:sp useBgFill="1">
        <p:nvSpPr>
          <p:cNvPr id="13" name="Rectangle 12">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5EFE2C5-7763-4D6B-AC60-BFEE52212650}"/>
              </a:ext>
            </a:extLst>
          </p:cNvPr>
          <p:cNvSpPr>
            <a:spLocks noGrp="1"/>
          </p:cNvSpPr>
          <p:nvPr>
            <p:ph type="title"/>
          </p:nvPr>
        </p:nvSpPr>
        <p:spPr>
          <a:xfrm>
            <a:off x="761801" y="250409"/>
            <a:ext cx="10222952" cy="1228299"/>
          </a:xfrm>
        </p:spPr>
        <p:txBody>
          <a:bodyPr>
            <a:normAutofit/>
          </a:bodyPr>
          <a:lstStyle/>
          <a:p>
            <a:r>
              <a:rPr lang="es-ES" sz="4000">
                <a:latin typeface="+mn-lt"/>
                <a:cs typeface="Calibri" panose="020F0502020204030204" pitchFamily="34" charset="0"/>
              </a:rPr>
              <a:t>Oxitocina y vasopresina</a:t>
            </a:r>
          </a:p>
        </p:txBody>
      </p:sp>
      <p:sp>
        <p:nvSpPr>
          <p:cNvPr id="3" name="Marcador de contenido 2">
            <a:extLst>
              <a:ext uri="{FF2B5EF4-FFF2-40B4-BE49-F238E27FC236}">
                <a16:creationId xmlns:a16="http://schemas.microsoft.com/office/drawing/2014/main" id="{D6207EAA-BFBD-4B86-8D5B-D76BD820CD05}"/>
              </a:ext>
            </a:extLst>
          </p:cNvPr>
          <p:cNvSpPr>
            <a:spLocks noGrp="1"/>
          </p:cNvSpPr>
          <p:nvPr>
            <p:ph idx="1"/>
          </p:nvPr>
        </p:nvSpPr>
        <p:spPr>
          <a:xfrm>
            <a:off x="479376" y="2132856"/>
            <a:ext cx="6120679" cy="4165804"/>
          </a:xfrm>
        </p:spPr>
        <p:txBody>
          <a:bodyPr anchor="ctr">
            <a:noAutofit/>
          </a:bodyPr>
          <a:lstStyle/>
          <a:p>
            <a:pPr>
              <a:spcBef>
                <a:spcPts val="600"/>
              </a:spcBef>
              <a:spcAft>
                <a:spcPts val="600"/>
              </a:spcAft>
            </a:pPr>
            <a:r>
              <a:rPr lang="es-ES" sz="2000" b="1" dirty="0">
                <a:latin typeface="+mn-lt"/>
                <a:cs typeface="Calibri" panose="020F0502020204030204" pitchFamily="34" charset="0"/>
              </a:rPr>
              <a:t>Oxitocina</a:t>
            </a:r>
            <a:r>
              <a:rPr lang="es-ES" sz="2000" dirty="0">
                <a:latin typeface="+mn-lt"/>
                <a:cs typeface="Calibri" panose="020F0502020204030204" pitchFamily="34" charset="0"/>
              </a:rPr>
              <a:t>: </a:t>
            </a:r>
            <a:r>
              <a:rPr lang="es-ES" sz="2000" u="sng" dirty="0">
                <a:latin typeface="+mn-lt"/>
                <a:cs typeface="Calibri" panose="020F0502020204030204" pitchFamily="34" charset="0"/>
              </a:rPr>
              <a:t>comportamientos sociales </a:t>
            </a:r>
            <a:r>
              <a:rPr lang="es-ES" sz="2000" dirty="0">
                <a:latin typeface="+mn-lt"/>
                <a:cs typeface="Calibri" panose="020F0502020204030204" pitchFamily="34" charset="0"/>
              </a:rPr>
              <a:t>positivos en humanos sanos, como comportamientos de </a:t>
            </a:r>
            <a:r>
              <a:rPr lang="es-ES" sz="2000" u="sng" dirty="0">
                <a:latin typeface="+mn-lt"/>
                <a:cs typeface="Calibri" panose="020F0502020204030204" pitchFamily="34" charset="0"/>
              </a:rPr>
              <a:t>crianza cariñosa </a:t>
            </a:r>
            <a:r>
              <a:rPr lang="es-ES" sz="2000" dirty="0">
                <a:latin typeface="+mn-lt"/>
                <a:cs typeface="Calibri" panose="020F0502020204030204" pitchFamily="34" charset="0"/>
              </a:rPr>
              <a:t>(Feldman et al., 2011, 2012), </a:t>
            </a:r>
            <a:r>
              <a:rPr lang="es-ES" sz="2000" u="sng" dirty="0">
                <a:latin typeface="+mn-lt"/>
                <a:cs typeface="Calibri" panose="020F0502020204030204" pitchFamily="34" charset="0"/>
              </a:rPr>
              <a:t>confianza</a:t>
            </a:r>
            <a:r>
              <a:rPr lang="es-ES" sz="2000" dirty="0">
                <a:latin typeface="+mn-lt"/>
                <a:cs typeface="Calibri" panose="020F0502020204030204" pitchFamily="34" charset="0"/>
              </a:rPr>
              <a:t> (</a:t>
            </a:r>
            <a:r>
              <a:rPr lang="es-ES" sz="2000" dirty="0" err="1">
                <a:latin typeface="+mn-lt"/>
                <a:cs typeface="Calibri" panose="020F0502020204030204" pitchFamily="34" charset="0"/>
              </a:rPr>
              <a:t>Kosfeld</a:t>
            </a:r>
            <a:r>
              <a:rPr lang="es-ES" sz="2000" dirty="0">
                <a:latin typeface="+mn-lt"/>
                <a:cs typeface="Calibri" panose="020F0502020204030204" pitchFamily="34" charset="0"/>
              </a:rPr>
              <a:t> et al., 2005; </a:t>
            </a:r>
            <a:r>
              <a:rPr lang="es-ES" sz="2000" dirty="0" err="1">
                <a:latin typeface="+mn-lt"/>
                <a:cs typeface="Calibri" panose="020F0502020204030204" pitchFamily="34" charset="0"/>
              </a:rPr>
              <a:t>Mikolajczak</a:t>
            </a:r>
            <a:r>
              <a:rPr lang="es-ES" sz="2000" dirty="0">
                <a:latin typeface="+mn-lt"/>
                <a:cs typeface="Calibri" panose="020F0502020204030204" pitchFamily="34" charset="0"/>
              </a:rPr>
              <a:t> et al., 2010), </a:t>
            </a:r>
            <a:r>
              <a:rPr lang="es-ES" sz="2000" u="sng" dirty="0">
                <a:latin typeface="+mn-lt"/>
                <a:cs typeface="Calibri" panose="020F0502020204030204" pitchFamily="34" charset="0"/>
              </a:rPr>
              <a:t>comunicación cooperativa </a:t>
            </a:r>
            <a:r>
              <a:rPr lang="es-ES" sz="2000" dirty="0">
                <a:latin typeface="+mn-lt"/>
                <a:cs typeface="Calibri" panose="020F0502020204030204" pitchFamily="34" charset="0"/>
              </a:rPr>
              <a:t>(</a:t>
            </a:r>
            <a:r>
              <a:rPr lang="es-ES" sz="2000" dirty="0" err="1">
                <a:latin typeface="+mn-lt"/>
                <a:cs typeface="Calibri" panose="020F0502020204030204" pitchFamily="34" charset="0"/>
              </a:rPr>
              <a:t>Ditzen</a:t>
            </a:r>
            <a:r>
              <a:rPr lang="es-ES" sz="2000" dirty="0">
                <a:latin typeface="+mn-lt"/>
                <a:cs typeface="Calibri" panose="020F0502020204030204" pitchFamily="34" charset="0"/>
              </a:rPr>
              <a:t> et al., 2009), o </a:t>
            </a:r>
            <a:r>
              <a:rPr lang="es-ES" sz="2000" u="sng" dirty="0">
                <a:latin typeface="+mn-lt"/>
                <a:cs typeface="Calibri" panose="020F0502020204030204" pitchFamily="34" charset="0"/>
              </a:rPr>
              <a:t>cercanía interpersonal </a:t>
            </a:r>
            <a:r>
              <a:rPr lang="es-ES" sz="2000" dirty="0">
                <a:latin typeface="+mn-lt"/>
                <a:cs typeface="Calibri" panose="020F0502020204030204" pitchFamily="34" charset="0"/>
              </a:rPr>
              <a:t>(</a:t>
            </a:r>
            <a:r>
              <a:rPr lang="es-ES" sz="2000" dirty="0" err="1">
                <a:latin typeface="+mn-lt"/>
                <a:cs typeface="Calibri" panose="020F0502020204030204" pitchFamily="34" charset="0"/>
              </a:rPr>
              <a:t>Riem</a:t>
            </a:r>
            <a:r>
              <a:rPr lang="es-ES" sz="2000" dirty="0">
                <a:latin typeface="+mn-lt"/>
                <a:cs typeface="Calibri" panose="020F0502020204030204" pitchFamily="34" charset="0"/>
              </a:rPr>
              <a:t> et al., 2019). </a:t>
            </a:r>
          </a:p>
          <a:p>
            <a:pPr>
              <a:spcBef>
                <a:spcPts val="600"/>
              </a:spcBef>
              <a:spcAft>
                <a:spcPts val="600"/>
              </a:spcAft>
            </a:pPr>
            <a:r>
              <a:rPr lang="es-ES" sz="2000" b="1" dirty="0">
                <a:latin typeface="+mn-lt"/>
                <a:cs typeface="Calibri" panose="020F0502020204030204" pitchFamily="34" charset="0"/>
              </a:rPr>
              <a:t>Vasopresina</a:t>
            </a:r>
            <a:r>
              <a:rPr lang="es-ES" sz="2000" dirty="0">
                <a:latin typeface="+mn-lt"/>
                <a:cs typeface="Calibri" panose="020F0502020204030204" pitchFamily="34" charset="0"/>
              </a:rPr>
              <a:t>: </a:t>
            </a:r>
            <a:r>
              <a:rPr lang="es-ES" sz="2000" u="sng" dirty="0">
                <a:latin typeface="+mn-lt"/>
                <a:cs typeface="Calibri" panose="020F0502020204030204" pitchFamily="34" charset="0"/>
              </a:rPr>
              <a:t>agresión</a:t>
            </a:r>
            <a:r>
              <a:rPr lang="es-ES" sz="2000" dirty="0">
                <a:latin typeface="+mn-lt"/>
                <a:cs typeface="Calibri" panose="020F0502020204030204" pitchFamily="34" charset="0"/>
              </a:rPr>
              <a:t> (</a:t>
            </a:r>
            <a:r>
              <a:rPr lang="es-ES" sz="2000" dirty="0" err="1">
                <a:latin typeface="+mn-lt"/>
                <a:cs typeface="Calibri" panose="020F0502020204030204" pitchFamily="34" charset="0"/>
              </a:rPr>
              <a:t>Coccaro</a:t>
            </a:r>
            <a:r>
              <a:rPr lang="es-ES" sz="2000" dirty="0">
                <a:latin typeface="+mn-lt"/>
                <a:cs typeface="Calibri" panose="020F0502020204030204" pitchFamily="34" charset="0"/>
              </a:rPr>
              <a:t>, </a:t>
            </a:r>
            <a:r>
              <a:rPr lang="es-ES" sz="2000" dirty="0" err="1">
                <a:latin typeface="+mn-lt"/>
                <a:cs typeface="Calibri" panose="020F0502020204030204" pitchFamily="34" charset="0"/>
              </a:rPr>
              <a:t>Kavoussi</a:t>
            </a:r>
            <a:r>
              <a:rPr lang="es-ES" sz="2000" dirty="0">
                <a:latin typeface="+mn-lt"/>
                <a:cs typeface="Calibri" panose="020F0502020204030204" pitchFamily="34" charset="0"/>
              </a:rPr>
              <a:t>, </a:t>
            </a:r>
            <a:r>
              <a:rPr lang="es-ES" sz="2000" dirty="0" err="1">
                <a:latin typeface="+mn-lt"/>
                <a:cs typeface="Calibri" panose="020F0502020204030204" pitchFamily="34" charset="0"/>
              </a:rPr>
              <a:t>Hauger</a:t>
            </a:r>
            <a:r>
              <a:rPr lang="es-ES" sz="2000" dirty="0">
                <a:latin typeface="+mn-lt"/>
                <a:cs typeface="Calibri" panose="020F0502020204030204" pitchFamily="34" charset="0"/>
              </a:rPr>
              <a:t>, Cooper y Ferris, 1998), disminución de la diferenciación entre estímulos sociales neutros y amenazantes (Thompson et al., 2004) y el </a:t>
            </a:r>
            <a:r>
              <a:rPr lang="es-ES" sz="2000" u="sng" dirty="0">
                <a:latin typeface="+mn-lt"/>
                <a:cs typeface="Calibri" panose="020F0502020204030204" pitchFamily="34" charset="0"/>
              </a:rPr>
              <a:t>aumento de las respuestas fisiológicas a los estímulos sociales amenazantes </a:t>
            </a:r>
            <a:r>
              <a:rPr lang="es-ES" sz="2000" dirty="0">
                <a:latin typeface="+mn-lt"/>
                <a:cs typeface="Calibri" panose="020F0502020204030204" pitchFamily="34" charset="0"/>
              </a:rPr>
              <a:t>(Thompson et al., 2006). </a:t>
            </a:r>
          </a:p>
          <a:p>
            <a:pPr>
              <a:spcBef>
                <a:spcPts val="600"/>
              </a:spcBef>
              <a:spcAft>
                <a:spcPts val="600"/>
              </a:spcAft>
            </a:pPr>
            <a:r>
              <a:rPr lang="es-ES" sz="2000" dirty="0">
                <a:latin typeface="+mn-lt"/>
                <a:cs typeface="Calibri" panose="020F0502020204030204" pitchFamily="34" charset="0"/>
              </a:rPr>
              <a:t>La oxitocina a menudo se ha asociado con efectos ansiolíticos, mientras que los efectos de la vasopresina parecen promover el miedo (</a:t>
            </a:r>
            <a:r>
              <a:rPr lang="es-ES" sz="2000" dirty="0" err="1">
                <a:latin typeface="+mn-lt"/>
                <a:cs typeface="Calibri" panose="020F0502020204030204" pitchFamily="34" charset="0"/>
              </a:rPr>
              <a:t>Roozendaal</a:t>
            </a:r>
            <a:r>
              <a:rPr lang="es-ES" sz="2000" dirty="0">
                <a:latin typeface="+mn-lt"/>
                <a:cs typeface="Calibri" panose="020F0502020204030204" pitchFamily="34" charset="0"/>
              </a:rPr>
              <a:t> et al., 1992). </a:t>
            </a:r>
          </a:p>
        </p:txBody>
      </p:sp>
    </p:spTree>
    <p:extLst>
      <p:ext uri="{BB962C8B-B14F-4D97-AF65-F5344CB8AC3E}">
        <p14:creationId xmlns:p14="http://schemas.microsoft.com/office/powerpoint/2010/main" val="4747613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persona, juguete, muñeca, sostener&#10;&#10;Descripción generada automáticamente">
            <a:extLst>
              <a:ext uri="{FF2B5EF4-FFF2-40B4-BE49-F238E27FC236}">
                <a16:creationId xmlns:a16="http://schemas.microsoft.com/office/drawing/2014/main" id="{CD5D6DD6-04CA-4F97-7F09-1D817303E8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046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9BDE4F6-1B02-6C48-27AD-E797FDBA2B55}"/>
              </a:ext>
            </a:extLst>
          </p:cNvPr>
          <p:cNvSpPr>
            <a:spLocks noGrp="1"/>
          </p:cNvSpPr>
          <p:nvPr>
            <p:ph type="title"/>
          </p:nvPr>
        </p:nvSpPr>
        <p:spPr>
          <a:xfrm>
            <a:off x="761801" y="328512"/>
            <a:ext cx="4778387" cy="1628970"/>
          </a:xfrm>
        </p:spPr>
        <p:txBody>
          <a:bodyPr anchor="ctr">
            <a:normAutofit/>
          </a:bodyPr>
          <a:lstStyle/>
          <a:p>
            <a:r>
              <a:rPr lang="en-US" sz="4000" spc="-120">
                <a:latin typeface="Calibri Light" panose="020F0302020204030204" pitchFamily="34" charset="0"/>
                <a:ea typeface="Calibri Light" panose="020F0302020204030204" pitchFamily="34" charset="0"/>
                <a:cs typeface="Calibri Light" panose="020F0302020204030204" pitchFamily="34" charset="0"/>
              </a:rPr>
              <a:t>Entender l</a:t>
            </a:r>
            <a:r>
              <a:rPr lang="en-US" sz="4000" spc="-120" baseline="0">
                <a:latin typeface="Calibri Light" panose="020F0302020204030204" pitchFamily="34" charset="0"/>
                <a:ea typeface="Calibri Light" panose="020F0302020204030204" pitchFamily="34" charset="0"/>
                <a:cs typeface="Calibri Light" panose="020F0302020204030204" pitchFamily="34" charset="0"/>
              </a:rPr>
              <a:t>os patrones de autocuidado</a:t>
            </a:r>
            <a:endParaRPr lang="es-ES" sz="40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Marcador de contenido 3">
            <a:extLst>
              <a:ext uri="{FF2B5EF4-FFF2-40B4-BE49-F238E27FC236}">
                <a16:creationId xmlns:a16="http://schemas.microsoft.com/office/drawing/2014/main" id="{F2E7416B-F11D-783E-631E-4B243C4DC161}"/>
              </a:ext>
            </a:extLst>
          </p:cNvPr>
          <p:cNvSpPr>
            <a:spLocks noGrp="1"/>
          </p:cNvSpPr>
          <p:nvPr>
            <p:ph idx="1"/>
          </p:nvPr>
        </p:nvSpPr>
        <p:spPr>
          <a:xfrm>
            <a:off x="761801" y="2884929"/>
            <a:ext cx="4659756" cy="1120135"/>
          </a:xfrm>
        </p:spPr>
        <p:txBody>
          <a:bodyPr anchor="ctr">
            <a:normAutofit/>
          </a:bodyPr>
          <a:lstStyle/>
          <a:p>
            <a:r>
              <a:rPr lang="es-ES" sz="2000" dirty="0"/>
              <a:t>Escala</a:t>
            </a:r>
          </a:p>
          <a:p>
            <a:r>
              <a:rPr lang="es-ES" sz="2000" dirty="0"/>
              <a:t>Tarjetas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69EAB-9C60-4E37-8208-20DDCC6C8B3C}"/>
              </a:ext>
            </a:extLst>
          </p:cNvPr>
          <p:cNvSpPr>
            <a:spLocks noGrp="1"/>
          </p:cNvSpPr>
          <p:nvPr>
            <p:ph type="title"/>
          </p:nvPr>
        </p:nvSpPr>
        <p:spPr>
          <a:xfrm>
            <a:off x="838200" y="557189"/>
            <a:ext cx="3374136" cy="5567891"/>
          </a:xfrm>
        </p:spPr>
        <p:txBody>
          <a:bodyPr>
            <a:normAutofit/>
          </a:bodyPr>
          <a:lstStyle/>
          <a:p>
            <a:r>
              <a:rPr lang="es-ES" sz="4000" dirty="0"/>
              <a:t>El diálogo interior</a:t>
            </a:r>
          </a:p>
        </p:txBody>
      </p:sp>
      <p:graphicFrame>
        <p:nvGraphicFramePr>
          <p:cNvPr id="5" name="Marcador de contenido 4">
            <a:extLst>
              <a:ext uri="{FF2B5EF4-FFF2-40B4-BE49-F238E27FC236}">
                <a16:creationId xmlns:a16="http://schemas.microsoft.com/office/drawing/2014/main" id="{504ABEF5-3BAF-439D-B910-4BB412BA115A}"/>
              </a:ext>
            </a:extLst>
          </p:cNvPr>
          <p:cNvGraphicFramePr>
            <a:graphicFrameLocks noGrp="1"/>
          </p:cNvGraphicFramePr>
          <p:nvPr>
            <p:ph idx="1"/>
            <p:extLst>
              <p:ext uri="{D42A27DB-BD31-4B8C-83A1-F6EECF244321}">
                <p14:modId xmlns:p14="http://schemas.microsoft.com/office/powerpoint/2010/main" val="3959461002"/>
              </p:ext>
            </p:extLst>
          </p:nvPr>
        </p:nvGraphicFramePr>
        <p:xfrm>
          <a:off x="3647728" y="557189"/>
          <a:ext cx="7920880" cy="5743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24717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838200" y="557189"/>
            <a:ext cx="3374136" cy="5567891"/>
          </a:xfrm>
        </p:spPr>
        <p:txBody>
          <a:bodyPr>
            <a:normAutofit/>
          </a:bodyPr>
          <a:lstStyle/>
          <a:p>
            <a:r>
              <a:rPr lang="es-ES" sz="4000" b="0" dirty="0">
                <a:effectLst/>
                <a:latin typeface="+mn-lt"/>
                <a:cs typeface="Calibri" panose="020F0502020204030204" pitchFamily="34" charset="0"/>
              </a:rPr>
              <a:t>Un patrón de autocuidado sano</a:t>
            </a:r>
          </a:p>
        </p:txBody>
      </p:sp>
      <p:graphicFrame>
        <p:nvGraphicFramePr>
          <p:cNvPr id="5" name="2 Marcador de contenido">
            <a:extLst>
              <a:ext uri="{FF2B5EF4-FFF2-40B4-BE49-F238E27FC236}">
                <a16:creationId xmlns:a16="http://schemas.microsoft.com/office/drawing/2014/main" id="{1708DEEA-0B1B-B5F3-93C9-1AFCF785E2DD}"/>
              </a:ext>
            </a:extLst>
          </p:cNvPr>
          <p:cNvGraphicFramePr>
            <a:graphicFrameLocks noGrp="1"/>
          </p:cNvGraphicFramePr>
          <p:nvPr>
            <p:ph idx="1"/>
            <p:extLst>
              <p:ext uri="{D42A27DB-BD31-4B8C-83A1-F6EECF244321}">
                <p14:modId xmlns:p14="http://schemas.microsoft.com/office/powerpoint/2010/main" val="1194132961"/>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08259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49977" y="489355"/>
            <a:ext cx="4460094" cy="803747"/>
          </a:xfrm>
        </p:spPr>
        <p:txBody>
          <a:bodyPr vert="horz" lIns="91440" tIns="45720" rIns="91440" bIns="45720" rtlCol="0" anchor="ctr">
            <a:normAutofit/>
          </a:bodyPr>
          <a:lstStyle/>
          <a:p>
            <a:r>
              <a:rPr lang="en-US" sz="3200" dirty="0" err="1"/>
              <a:t>Cuidando</a:t>
            </a:r>
            <a:r>
              <a:rPr lang="en-US" sz="3200" dirty="0"/>
              <a:t> la </a:t>
            </a:r>
            <a:r>
              <a:rPr lang="en-US" sz="3200" dirty="0" err="1"/>
              <a:t>sensación</a:t>
            </a:r>
            <a:endParaRPr lang="en-US" sz="3200" dirty="0"/>
          </a:p>
        </p:txBody>
      </p:sp>
      <p:sp>
        <p:nvSpPr>
          <p:cNvPr id="3" name="2 Marcador de contenido"/>
          <p:cNvSpPr>
            <a:spLocks noGrp="1"/>
          </p:cNvSpPr>
          <p:nvPr>
            <p:ph sz="half" idx="1"/>
          </p:nvPr>
        </p:nvSpPr>
        <p:spPr>
          <a:xfrm>
            <a:off x="407367" y="1293102"/>
            <a:ext cx="4702703" cy="4188122"/>
          </a:xfrm>
        </p:spPr>
        <p:txBody>
          <a:bodyPr vert="horz" lIns="91440" tIns="45720" rIns="91440" bIns="45720" rtlCol="0">
            <a:noAutofit/>
          </a:bodyPr>
          <a:lstStyle/>
          <a:p>
            <a:pPr>
              <a:spcBef>
                <a:spcPts val="600"/>
              </a:spcBef>
            </a:pPr>
            <a:r>
              <a:rPr lang="en-US" sz="2000" dirty="0" err="1"/>
              <a:t>Preguntamos</a:t>
            </a:r>
            <a:r>
              <a:rPr lang="en-US" sz="2000" dirty="0"/>
              <a:t> </a:t>
            </a:r>
            <a:r>
              <a:rPr lang="en-US" sz="2000" dirty="0" err="1"/>
              <a:t>por</a:t>
            </a:r>
            <a:r>
              <a:rPr lang="en-US" sz="2000" dirty="0"/>
              <a:t> un </a:t>
            </a:r>
            <a:r>
              <a:rPr lang="en-US" sz="2000" dirty="0" err="1"/>
              <a:t>amimalito</a:t>
            </a:r>
            <a:r>
              <a:rPr lang="en-US" sz="2000" dirty="0"/>
              <a:t> o </a:t>
            </a:r>
            <a:r>
              <a:rPr lang="en-US" sz="2000" dirty="0" err="1"/>
              <a:t>bebé</a:t>
            </a:r>
            <a:r>
              <a:rPr lang="en-US" sz="2000" dirty="0"/>
              <a:t>, algo que </a:t>
            </a:r>
            <a:r>
              <a:rPr lang="en-US" sz="2000" dirty="0" err="1"/>
              <a:t>evoque</a:t>
            </a:r>
            <a:r>
              <a:rPr lang="en-US" sz="2000" dirty="0"/>
              <a:t> </a:t>
            </a:r>
            <a:r>
              <a:rPr lang="en-US" sz="2000" dirty="0" err="1"/>
              <a:t>ternura</a:t>
            </a:r>
            <a:r>
              <a:rPr lang="en-US" sz="2000" dirty="0"/>
              <a:t> e impulse de </a:t>
            </a:r>
            <a:r>
              <a:rPr lang="en-US" sz="2000" dirty="0" err="1"/>
              <a:t>cuidar</a:t>
            </a:r>
            <a:r>
              <a:rPr lang="en-US" sz="2000" dirty="0"/>
              <a:t> </a:t>
            </a:r>
            <a:r>
              <a:rPr lang="en-US" sz="2000" dirty="0" err="1"/>
              <a:t>en</a:t>
            </a:r>
            <a:r>
              <a:rPr lang="en-US" sz="2000" dirty="0"/>
              <a:t> </a:t>
            </a:r>
            <a:r>
              <a:rPr lang="en-US" sz="2000" dirty="0" err="1"/>
              <a:t>el</a:t>
            </a:r>
            <a:r>
              <a:rPr lang="en-US" sz="2000" dirty="0"/>
              <a:t> </a:t>
            </a:r>
            <a:r>
              <a:rPr lang="en-US" sz="2000" dirty="0" err="1"/>
              <a:t>paciente</a:t>
            </a:r>
            <a:endParaRPr lang="en-US" sz="2000" dirty="0"/>
          </a:p>
          <a:p>
            <a:pPr>
              <a:spcBef>
                <a:spcPts val="600"/>
              </a:spcBef>
            </a:pPr>
            <a:r>
              <a:rPr lang="en-US" sz="2000" dirty="0"/>
              <a:t>Se le </a:t>
            </a:r>
            <a:r>
              <a:rPr lang="en-US" sz="2000" dirty="0" err="1"/>
              <a:t>pide</a:t>
            </a:r>
            <a:r>
              <a:rPr lang="en-US" sz="2000" dirty="0"/>
              <a:t> al </a:t>
            </a:r>
            <a:r>
              <a:rPr lang="en-US" sz="2000" dirty="0" err="1"/>
              <a:t>paciente</a:t>
            </a:r>
            <a:r>
              <a:rPr lang="en-US" sz="2000" dirty="0"/>
              <a:t> que </a:t>
            </a:r>
            <a:r>
              <a:rPr lang="en-US" sz="2000" dirty="0" err="1"/>
              <a:t>ponga</a:t>
            </a:r>
            <a:r>
              <a:rPr lang="en-US" sz="2000" dirty="0"/>
              <a:t> la mano </a:t>
            </a:r>
            <a:r>
              <a:rPr lang="en-US" sz="2000" dirty="0" err="1"/>
              <a:t>sobre</a:t>
            </a:r>
            <a:r>
              <a:rPr lang="en-US" sz="2000" dirty="0"/>
              <a:t> la </a:t>
            </a:r>
            <a:r>
              <a:rPr lang="en-US" sz="2000" dirty="0" err="1"/>
              <a:t>sensación</a:t>
            </a:r>
            <a:r>
              <a:rPr lang="en-US" sz="2000" dirty="0"/>
              <a:t> </a:t>
            </a:r>
            <a:r>
              <a:rPr lang="en-US" sz="2000" dirty="0" err="1"/>
              <a:t>física</a:t>
            </a:r>
            <a:r>
              <a:rPr lang="en-US" sz="2000" dirty="0"/>
              <a:t> </a:t>
            </a:r>
            <a:r>
              <a:rPr lang="en-US" sz="2000" dirty="0" err="1"/>
              <a:t>perturbadora</a:t>
            </a:r>
            <a:r>
              <a:rPr lang="en-US" sz="2000" dirty="0"/>
              <a:t> y que </a:t>
            </a:r>
            <a:r>
              <a:rPr lang="en-US" sz="2000" dirty="0" err="1"/>
              <a:t>piense</a:t>
            </a:r>
            <a:r>
              <a:rPr lang="en-US" sz="2000" dirty="0"/>
              <a:t> </a:t>
            </a:r>
            <a:r>
              <a:rPr lang="en-US" sz="2000" dirty="0" err="1"/>
              <a:t>en</a:t>
            </a:r>
            <a:r>
              <a:rPr lang="en-US" sz="2000" dirty="0"/>
              <a:t> </a:t>
            </a:r>
            <a:r>
              <a:rPr lang="en-US" sz="2000" dirty="0" err="1"/>
              <a:t>ella</a:t>
            </a:r>
            <a:r>
              <a:rPr lang="en-US" sz="2000" dirty="0"/>
              <a:t> </a:t>
            </a:r>
            <a:r>
              <a:rPr lang="en-US" sz="2000" dirty="0" err="1"/>
              <a:t>como</a:t>
            </a:r>
            <a:r>
              <a:rPr lang="en-US" sz="2000" dirty="0"/>
              <a:t> </a:t>
            </a:r>
            <a:r>
              <a:rPr lang="en-US" sz="2000" dirty="0" err="1"/>
              <a:t>si</a:t>
            </a:r>
            <a:r>
              <a:rPr lang="en-US" sz="2000" dirty="0"/>
              <a:t> </a:t>
            </a:r>
            <a:r>
              <a:rPr lang="en-US" sz="2000" dirty="0" err="1"/>
              <a:t>fuese</a:t>
            </a:r>
            <a:r>
              <a:rPr lang="en-US" sz="2000" dirty="0"/>
              <a:t> un </a:t>
            </a:r>
            <a:r>
              <a:rPr lang="en-US" sz="2000" dirty="0" err="1"/>
              <a:t>animalito</a:t>
            </a:r>
            <a:r>
              <a:rPr lang="en-US" sz="2000" dirty="0"/>
              <a:t>/</a:t>
            </a:r>
            <a:r>
              <a:rPr lang="en-US" sz="2000" dirty="0" err="1"/>
              <a:t>bebé</a:t>
            </a:r>
            <a:r>
              <a:rPr lang="en-US" sz="2000" dirty="0"/>
              <a:t> (</a:t>
            </a:r>
            <a:r>
              <a:rPr lang="en-US" sz="2000" dirty="0" err="1"/>
              <a:t>activando</a:t>
            </a:r>
            <a:r>
              <a:rPr lang="en-US" sz="2000" dirty="0"/>
              <a:t> </a:t>
            </a:r>
            <a:r>
              <a:rPr lang="en-US" sz="2000" dirty="0" err="1"/>
              <a:t>el</a:t>
            </a:r>
            <a:r>
              <a:rPr lang="en-US" sz="2000" dirty="0"/>
              <a:t> </a:t>
            </a:r>
            <a:r>
              <a:rPr lang="en-US" sz="2000" dirty="0" err="1"/>
              <a:t>rol</a:t>
            </a:r>
            <a:r>
              <a:rPr lang="en-US" sz="2000" dirty="0"/>
              <a:t> de </a:t>
            </a:r>
            <a:r>
              <a:rPr lang="en-US" sz="2000" dirty="0" err="1"/>
              <a:t>cuidador</a:t>
            </a:r>
            <a:r>
              <a:rPr lang="en-US" sz="2000" dirty="0"/>
              <a:t>)</a:t>
            </a:r>
          </a:p>
          <a:p>
            <a:pPr>
              <a:spcBef>
                <a:spcPts val="600"/>
              </a:spcBef>
            </a:pPr>
            <a:r>
              <a:rPr lang="en-US" sz="2000" dirty="0" err="1"/>
              <a:t>Cuando</a:t>
            </a:r>
            <a:r>
              <a:rPr lang="en-US" sz="2000" dirty="0"/>
              <a:t> </a:t>
            </a:r>
            <a:r>
              <a:rPr lang="en-US" sz="2000" dirty="0" err="1"/>
              <a:t>el</a:t>
            </a:r>
            <a:r>
              <a:rPr lang="en-US" sz="2000" dirty="0"/>
              <a:t> </a:t>
            </a:r>
            <a:r>
              <a:rPr lang="en-US" sz="2000" dirty="0" err="1"/>
              <a:t>paciente</a:t>
            </a:r>
            <a:r>
              <a:rPr lang="en-US" sz="2000" dirty="0"/>
              <a:t> </a:t>
            </a:r>
            <a:r>
              <a:rPr lang="en-US" sz="2000" dirty="0" err="1"/>
              <a:t>tiene</a:t>
            </a:r>
            <a:r>
              <a:rPr lang="en-US" sz="2000" dirty="0"/>
              <a:t> un </a:t>
            </a:r>
            <a:r>
              <a:rPr lang="en-US" sz="2000" dirty="0" err="1"/>
              <a:t>buen</a:t>
            </a:r>
            <a:r>
              <a:rPr lang="en-US" sz="2000" dirty="0"/>
              <a:t> </a:t>
            </a:r>
            <a:r>
              <a:rPr lang="en-US" sz="2000" dirty="0" err="1"/>
              <a:t>rol</a:t>
            </a:r>
            <a:r>
              <a:rPr lang="en-US" sz="2000" dirty="0"/>
              <a:t> de </a:t>
            </a:r>
            <a:r>
              <a:rPr lang="en-US" sz="2000" dirty="0" err="1"/>
              <a:t>cuidador</a:t>
            </a:r>
            <a:r>
              <a:rPr lang="en-US" sz="2000" dirty="0"/>
              <a:t> con </a:t>
            </a:r>
            <a:r>
              <a:rPr lang="en-US" sz="2000" dirty="0" err="1"/>
              <a:t>los</a:t>
            </a:r>
            <a:r>
              <a:rPr lang="en-US" sz="2000" dirty="0"/>
              <a:t> </a:t>
            </a:r>
            <a:r>
              <a:rPr lang="en-US" sz="2000" dirty="0" err="1"/>
              <a:t>niños</a:t>
            </a:r>
            <a:r>
              <a:rPr lang="en-US" sz="2000" dirty="0"/>
              <a:t>, </a:t>
            </a:r>
            <a:r>
              <a:rPr lang="en-US" sz="2000" dirty="0" err="1"/>
              <a:t>animales</a:t>
            </a:r>
            <a:r>
              <a:rPr lang="en-US" sz="2000" dirty="0"/>
              <a:t>, </a:t>
            </a:r>
            <a:r>
              <a:rPr lang="en-US" sz="2000" dirty="0" err="1"/>
              <a:t>etc</a:t>
            </a:r>
            <a:r>
              <a:rPr lang="en-US" sz="2000" dirty="0"/>
              <a:t>, </a:t>
            </a:r>
            <a:r>
              <a:rPr lang="en-US" sz="2000" dirty="0" err="1"/>
              <a:t>podemos</a:t>
            </a:r>
            <a:r>
              <a:rPr lang="en-US" sz="2000" dirty="0"/>
              <a:t> </a:t>
            </a:r>
            <a:r>
              <a:rPr lang="en-US" sz="2000" dirty="0" err="1"/>
              <a:t>ayudar</a:t>
            </a:r>
            <a:r>
              <a:rPr lang="en-US" sz="2000" dirty="0"/>
              <a:t> al </a:t>
            </a:r>
            <a:r>
              <a:rPr lang="en-US" sz="2000" dirty="0" err="1"/>
              <a:t>paciente</a:t>
            </a:r>
            <a:r>
              <a:rPr lang="en-US" sz="2000" dirty="0"/>
              <a:t> a </a:t>
            </a:r>
            <a:r>
              <a:rPr lang="en-US" sz="2000" dirty="0" err="1"/>
              <a:t>meterse</a:t>
            </a:r>
            <a:r>
              <a:rPr lang="en-US" sz="2000" dirty="0"/>
              <a:t> </a:t>
            </a:r>
            <a:r>
              <a:rPr lang="en-US" sz="2000" dirty="0" err="1"/>
              <a:t>en</a:t>
            </a:r>
            <a:r>
              <a:rPr lang="en-US" sz="2000" dirty="0"/>
              <a:t> </a:t>
            </a:r>
            <a:r>
              <a:rPr lang="en-US" sz="2000" dirty="0" err="1"/>
              <a:t>este</a:t>
            </a:r>
            <a:r>
              <a:rPr lang="en-US" sz="2000" dirty="0"/>
              <a:t> </a:t>
            </a:r>
            <a:r>
              <a:rPr lang="en-US" sz="2000" dirty="0" err="1"/>
              <a:t>rol</a:t>
            </a:r>
            <a:r>
              <a:rPr lang="en-US" sz="2000" dirty="0"/>
              <a:t> y </a:t>
            </a:r>
            <a:r>
              <a:rPr lang="en-US" sz="2000" dirty="0" err="1"/>
              <a:t>desde</a:t>
            </a:r>
            <a:r>
              <a:rPr lang="en-US" sz="2000" dirty="0"/>
              <a:t> </a:t>
            </a:r>
            <a:r>
              <a:rPr lang="en-US" sz="2000" dirty="0" err="1"/>
              <a:t>ahí</a:t>
            </a:r>
            <a:r>
              <a:rPr lang="en-US" sz="2000" dirty="0"/>
              <a:t> “regular” la </a:t>
            </a:r>
            <a:r>
              <a:rPr lang="en-US" sz="2000" dirty="0" err="1"/>
              <a:t>sensación</a:t>
            </a:r>
            <a:r>
              <a:rPr lang="en-US" sz="2000" dirty="0"/>
              <a:t>.  </a:t>
            </a:r>
          </a:p>
          <a:p>
            <a:pPr>
              <a:spcBef>
                <a:spcPts val="600"/>
              </a:spcBef>
            </a:pPr>
            <a:r>
              <a:rPr lang="en-US" sz="2000" dirty="0"/>
              <a:t>El </a:t>
            </a:r>
            <a:r>
              <a:rPr lang="en-US" sz="2000" dirty="0" err="1"/>
              <a:t>terapeuta</a:t>
            </a:r>
            <a:r>
              <a:rPr lang="en-US" sz="2000" dirty="0"/>
              <a:t> </a:t>
            </a:r>
            <a:r>
              <a:rPr lang="en-US" sz="2000" dirty="0" err="1"/>
              <a:t>modela</a:t>
            </a:r>
            <a:r>
              <a:rPr lang="en-US" sz="2000" dirty="0"/>
              <a:t> </a:t>
            </a:r>
            <a:r>
              <a:rPr lang="en-US" sz="2000" dirty="0" err="1"/>
              <a:t>como</a:t>
            </a:r>
            <a:r>
              <a:rPr lang="en-US" sz="2000" dirty="0"/>
              <a:t> </a:t>
            </a:r>
            <a:r>
              <a:rPr lang="en-US" sz="2000" dirty="0" err="1"/>
              <a:t>hablar</a:t>
            </a:r>
            <a:r>
              <a:rPr lang="en-US" sz="2000" dirty="0"/>
              <a:t> con </a:t>
            </a:r>
            <a:r>
              <a:rPr lang="en-US" sz="2000" dirty="0" err="1"/>
              <a:t>el</a:t>
            </a:r>
            <a:r>
              <a:rPr lang="en-US" sz="2000" dirty="0"/>
              <a:t> </a:t>
            </a:r>
            <a:r>
              <a:rPr lang="en-US" sz="2000" dirty="0" err="1"/>
              <a:t>animalito</a:t>
            </a:r>
            <a:r>
              <a:rPr lang="en-US" sz="2000" dirty="0"/>
              <a:t>/</a:t>
            </a:r>
            <a:r>
              <a:rPr lang="en-US" sz="2000" dirty="0" err="1"/>
              <a:t>bebé</a:t>
            </a:r>
            <a:r>
              <a:rPr lang="en-US" sz="2000" dirty="0"/>
              <a:t> e introduce </a:t>
            </a:r>
            <a:r>
              <a:rPr lang="en-US" sz="2000" dirty="0" err="1"/>
              <a:t>información</a:t>
            </a:r>
            <a:r>
              <a:rPr lang="en-US" sz="2000" dirty="0"/>
              <a:t> </a:t>
            </a:r>
            <a:r>
              <a:rPr lang="en-US" sz="2000" dirty="0" err="1"/>
              <a:t>adaptativa</a:t>
            </a:r>
            <a:r>
              <a:rPr lang="en-US" sz="2000" dirty="0"/>
              <a:t> </a:t>
            </a:r>
            <a:r>
              <a:rPr lang="en-US" sz="2000" dirty="0" err="1"/>
              <a:t>cuando</a:t>
            </a:r>
            <a:r>
              <a:rPr lang="en-US" sz="2000" dirty="0"/>
              <a:t> es </a:t>
            </a:r>
            <a:r>
              <a:rPr lang="en-US" sz="2000" dirty="0" err="1"/>
              <a:t>necesario</a:t>
            </a:r>
            <a:r>
              <a:rPr lang="en-US" sz="2000" dirty="0"/>
              <a:t>.  </a:t>
            </a:r>
          </a:p>
        </p:txBody>
      </p:sp>
      <p:sp>
        <p:nvSpPr>
          <p:cNvPr id="15" name="Rounded Rectangle 28">
            <a:extLst>
              <a:ext uri="{FF2B5EF4-FFF2-40B4-BE49-F238E27FC236}">
                <a16:creationId xmlns:a16="http://schemas.microsoft.com/office/drawing/2014/main" id="{A783CD55-1776-4C75-9A8F-D1179C0C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contenido 7">
            <a:extLst>
              <a:ext uri="{FF2B5EF4-FFF2-40B4-BE49-F238E27FC236}">
                <a16:creationId xmlns:a16="http://schemas.microsoft.com/office/drawing/2014/main" id="{061A7C02-541B-181E-53E1-4D7235E82930}"/>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2998" r="11531" b="1"/>
          <a:stretch/>
        </p:blipFill>
        <p:spPr>
          <a:xfrm>
            <a:off x="5441735" y="804672"/>
            <a:ext cx="5934456" cy="5248656"/>
          </a:xfrm>
          <a:prstGeom prst="rect">
            <a:avLst/>
          </a:prstGeom>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C80FE5-F7B3-4B17-B455-F63A24309B13}"/>
              </a:ext>
            </a:extLst>
          </p:cNvPr>
          <p:cNvSpPr>
            <a:spLocks noGrp="1"/>
          </p:cNvSpPr>
          <p:nvPr>
            <p:ph type="title"/>
          </p:nvPr>
        </p:nvSpPr>
        <p:spPr/>
        <p:txBody>
          <a:bodyPr>
            <a:normAutofit/>
          </a:bodyPr>
          <a:lstStyle/>
          <a:p>
            <a:r>
              <a:rPr lang="es-ES" sz="3600" dirty="0"/>
              <a:t>9.El trabajo con la estructura de personalidad</a:t>
            </a:r>
          </a:p>
        </p:txBody>
      </p:sp>
      <p:graphicFrame>
        <p:nvGraphicFramePr>
          <p:cNvPr id="5" name="Marcador de contenido 4">
            <a:extLst>
              <a:ext uri="{FF2B5EF4-FFF2-40B4-BE49-F238E27FC236}">
                <a16:creationId xmlns:a16="http://schemas.microsoft.com/office/drawing/2014/main" id="{0213E58F-20D4-44D9-A534-F36EA9CF9AD3}"/>
              </a:ext>
            </a:extLst>
          </p:cNvPr>
          <p:cNvGraphicFramePr>
            <a:graphicFrameLocks noGrp="1"/>
          </p:cNvGraphicFramePr>
          <p:nvPr>
            <p:ph idx="1"/>
            <p:extLst>
              <p:ext uri="{D42A27DB-BD31-4B8C-83A1-F6EECF244321}">
                <p14:modId xmlns:p14="http://schemas.microsoft.com/office/powerpoint/2010/main" val="2171471553"/>
              </p:ext>
            </p:extLst>
          </p:nvPr>
        </p:nvGraphicFramePr>
        <p:xfrm>
          <a:off x="838200" y="1772816"/>
          <a:ext cx="10298360" cy="3960440"/>
        </p:xfrm>
        <a:graphic>
          <a:graphicData uri="http://schemas.openxmlformats.org/drawingml/2006/table">
            <a:tbl>
              <a:tblPr firstRow="1" firstCol="1" bandRow="1">
                <a:tableStyleId>{00A15C55-8517-42AA-B614-E9B94910E393}</a:tableStyleId>
              </a:tblPr>
              <a:tblGrid>
                <a:gridCol w="2592288">
                  <a:extLst>
                    <a:ext uri="{9D8B030D-6E8A-4147-A177-3AD203B41FA5}">
                      <a16:colId xmlns:a16="http://schemas.microsoft.com/office/drawing/2014/main" val="2564726477"/>
                    </a:ext>
                  </a:extLst>
                </a:gridCol>
                <a:gridCol w="2385940">
                  <a:extLst>
                    <a:ext uri="{9D8B030D-6E8A-4147-A177-3AD203B41FA5}">
                      <a16:colId xmlns:a16="http://schemas.microsoft.com/office/drawing/2014/main" val="2707460767"/>
                    </a:ext>
                  </a:extLst>
                </a:gridCol>
                <a:gridCol w="5320132">
                  <a:extLst>
                    <a:ext uri="{9D8B030D-6E8A-4147-A177-3AD203B41FA5}">
                      <a16:colId xmlns:a16="http://schemas.microsoft.com/office/drawing/2014/main" val="234014041"/>
                    </a:ext>
                  </a:extLst>
                </a:gridCol>
              </a:tblGrid>
              <a:tr h="438897">
                <a:tc>
                  <a:txBody>
                    <a:bodyPr/>
                    <a:lstStyle/>
                    <a:p>
                      <a:pPr algn="just">
                        <a:lnSpc>
                          <a:spcPct val="150000"/>
                        </a:lnSpc>
                        <a:spcBef>
                          <a:spcPts val="1200"/>
                        </a:spcBef>
                        <a:spcAft>
                          <a:spcPts val="1200"/>
                        </a:spcAft>
                      </a:pPr>
                      <a:r>
                        <a:rPr lang="es-ES_tradnl" sz="2000" b="1">
                          <a:effectLst/>
                        </a:rPr>
                        <a:t>Estrategia </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b="1">
                          <a:effectLst/>
                        </a:rPr>
                        <a:t>Personalidad</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b="1">
                          <a:effectLst/>
                        </a:rPr>
                        <a:t>Ejemplo de creencia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2290540"/>
                  </a:ext>
                </a:extLst>
              </a:tr>
              <a:tr h="438897">
                <a:tc>
                  <a:txBody>
                    <a:bodyPr/>
                    <a:lstStyle/>
                    <a:p>
                      <a:pPr algn="just">
                        <a:lnSpc>
                          <a:spcPct val="150000"/>
                        </a:lnSpc>
                        <a:spcBef>
                          <a:spcPts val="1200"/>
                        </a:spcBef>
                        <a:spcAft>
                          <a:spcPts val="1200"/>
                        </a:spcAft>
                      </a:pPr>
                      <a:r>
                        <a:rPr lang="es-ES_tradnl" sz="2000">
                          <a:effectLst/>
                        </a:rPr>
                        <a:t>Depredadora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Antisocial</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Los demás son bobos</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8839149"/>
                  </a:ext>
                </a:extLst>
              </a:tr>
              <a:tr h="438897">
                <a:tc>
                  <a:txBody>
                    <a:bodyPr/>
                    <a:lstStyle/>
                    <a:p>
                      <a:pPr algn="just">
                        <a:lnSpc>
                          <a:spcPct val="150000"/>
                        </a:lnSpc>
                        <a:spcBef>
                          <a:spcPts val="1200"/>
                        </a:spcBef>
                        <a:spcAft>
                          <a:spcPts val="1200"/>
                        </a:spcAft>
                      </a:pPr>
                      <a:r>
                        <a:rPr lang="es-ES_tradnl" sz="2000">
                          <a:effectLst/>
                        </a:rPr>
                        <a:t>De solicitud de ayuda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Dependiente</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Necesito a los demás para sobrevivir</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400795"/>
                  </a:ext>
                </a:extLst>
              </a:tr>
              <a:tr h="438897">
                <a:tc>
                  <a:txBody>
                    <a:bodyPr/>
                    <a:lstStyle/>
                    <a:p>
                      <a:pPr algn="just">
                        <a:lnSpc>
                          <a:spcPct val="150000"/>
                        </a:lnSpc>
                        <a:spcBef>
                          <a:spcPts val="1200"/>
                        </a:spcBef>
                        <a:spcAft>
                          <a:spcPts val="1200"/>
                        </a:spcAft>
                      </a:pPr>
                      <a:r>
                        <a:rPr lang="es-ES_tradnl" sz="2000" dirty="0">
                          <a:effectLst/>
                        </a:rPr>
                        <a:t>Competitiva </a:t>
                      </a:r>
                      <a:endParaRPr lang="es-ES" sz="20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Narcisista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Estoy por encima de las normas</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98233847"/>
                  </a:ext>
                </a:extLst>
              </a:tr>
              <a:tr h="438897">
                <a:tc>
                  <a:txBody>
                    <a:bodyPr/>
                    <a:lstStyle/>
                    <a:p>
                      <a:pPr algn="just">
                        <a:lnSpc>
                          <a:spcPct val="150000"/>
                        </a:lnSpc>
                        <a:spcBef>
                          <a:spcPts val="1200"/>
                        </a:spcBef>
                        <a:spcAft>
                          <a:spcPts val="1200"/>
                        </a:spcAft>
                      </a:pPr>
                      <a:r>
                        <a:rPr lang="es-ES_tradnl" sz="2000">
                          <a:effectLst/>
                        </a:rPr>
                        <a:t>Exhibicionista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Histriónica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Puedo dejarme guiar por mis sentimientos</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5649179"/>
                  </a:ext>
                </a:extLst>
              </a:tr>
              <a:tr h="438897">
                <a:tc>
                  <a:txBody>
                    <a:bodyPr/>
                    <a:lstStyle/>
                    <a:p>
                      <a:pPr algn="just">
                        <a:lnSpc>
                          <a:spcPct val="150000"/>
                        </a:lnSpc>
                        <a:spcBef>
                          <a:spcPts val="1200"/>
                        </a:spcBef>
                        <a:spcAft>
                          <a:spcPts val="1200"/>
                        </a:spcAft>
                      </a:pPr>
                      <a:r>
                        <a:rPr lang="es-ES_tradnl" sz="2000">
                          <a:effectLst/>
                        </a:rPr>
                        <a:t>Autónoma </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Esquizoide</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No hay quien aguante las relaciones sociales</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2542119"/>
                  </a:ext>
                </a:extLst>
              </a:tr>
              <a:tr h="438897">
                <a:tc>
                  <a:txBody>
                    <a:bodyPr/>
                    <a:lstStyle/>
                    <a:p>
                      <a:pPr algn="just">
                        <a:lnSpc>
                          <a:spcPct val="150000"/>
                        </a:lnSpc>
                        <a:spcBef>
                          <a:spcPts val="1200"/>
                        </a:spcBef>
                        <a:spcAft>
                          <a:spcPts val="1200"/>
                        </a:spcAft>
                      </a:pPr>
                      <a:r>
                        <a:rPr lang="es-ES_tradnl" sz="2000">
                          <a:effectLst/>
                        </a:rPr>
                        <a:t>Defensiva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Paranoide</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La buena voluntad esconde motivos ocultos</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7604622"/>
                  </a:ext>
                </a:extLst>
              </a:tr>
              <a:tr h="438897">
                <a:tc>
                  <a:txBody>
                    <a:bodyPr/>
                    <a:lstStyle/>
                    <a:p>
                      <a:pPr algn="just">
                        <a:lnSpc>
                          <a:spcPct val="150000"/>
                        </a:lnSpc>
                        <a:spcBef>
                          <a:spcPts val="1200"/>
                        </a:spcBef>
                        <a:spcAft>
                          <a:spcPts val="1200"/>
                        </a:spcAft>
                      </a:pPr>
                      <a:r>
                        <a:rPr lang="es-ES_tradnl" sz="2000">
                          <a:effectLst/>
                        </a:rPr>
                        <a:t>De retirada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Evitadora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Los demás rechazarán a la persona que soy</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2439845"/>
                  </a:ext>
                </a:extLst>
              </a:tr>
              <a:tr h="449264">
                <a:tc>
                  <a:txBody>
                    <a:bodyPr/>
                    <a:lstStyle/>
                    <a:p>
                      <a:pPr algn="just">
                        <a:lnSpc>
                          <a:spcPct val="150000"/>
                        </a:lnSpc>
                        <a:spcBef>
                          <a:spcPts val="1200"/>
                        </a:spcBef>
                        <a:spcAft>
                          <a:spcPts val="1200"/>
                        </a:spcAft>
                      </a:pPr>
                      <a:r>
                        <a:rPr lang="es-ES_tradnl" sz="2000">
                          <a:effectLst/>
                        </a:rPr>
                        <a:t>Ritualista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a:effectLst/>
                        </a:rPr>
                        <a:t>Obsesivo-compulsiva</a:t>
                      </a:r>
                      <a:endParaRPr lang="es-ES" sz="20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Bef>
                          <a:spcPts val="1200"/>
                        </a:spcBef>
                        <a:spcAft>
                          <a:spcPts val="1200"/>
                        </a:spcAft>
                      </a:pPr>
                      <a:r>
                        <a:rPr lang="es-ES_tradnl" sz="2000" dirty="0">
                          <a:effectLst/>
                        </a:rPr>
                        <a:t>Los detalles son cruciales</a:t>
                      </a:r>
                      <a:endParaRPr lang="es-ES" sz="20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74497326"/>
                  </a:ext>
                </a:extLst>
              </a:tr>
            </a:tbl>
          </a:graphicData>
        </a:graphic>
      </p:graphicFrame>
      <p:sp>
        <p:nvSpPr>
          <p:cNvPr id="4" name="Marcador de número de diapositiva 3">
            <a:extLst>
              <a:ext uri="{FF2B5EF4-FFF2-40B4-BE49-F238E27FC236}">
                <a16:creationId xmlns:a16="http://schemas.microsoft.com/office/drawing/2014/main" id="{257ED543-56D4-476D-AFB2-029A7141A2DF}"/>
              </a:ext>
            </a:extLst>
          </p:cNvPr>
          <p:cNvSpPr>
            <a:spLocks noGrp="1"/>
          </p:cNvSpPr>
          <p:nvPr>
            <p:ph type="sldNum" sz="quarter" idx="12"/>
          </p:nvPr>
        </p:nvSpPr>
        <p:spPr/>
        <p:txBody>
          <a:bodyPr/>
          <a:lstStyle/>
          <a:p>
            <a:fld id="{F38DF745-7D3F-47F4-83A3-874385CFAA69}" type="slidenum">
              <a:rPr lang="en-US" smtClean="0"/>
              <a:pPr/>
              <a:t>124</a:t>
            </a:fld>
            <a:endParaRPr lang="en-US"/>
          </a:p>
        </p:txBody>
      </p:sp>
    </p:spTree>
    <p:extLst>
      <p:ext uri="{BB962C8B-B14F-4D97-AF65-F5344CB8AC3E}">
        <p14:creationId xmlns:p14="http://schemas.microsoft.com/office/powerpoint/2010/main" val="6530443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Icono&#10;&#10;Descripción generada automáticamente">
            <a:extLst>
              <a:ext uri="{FF2B5EF4-FFF2-40B4-BE49-F238E27FC236}">
                <a16:creationId xmlns:a16="http://schemas.microsoft.com/office/drawing/2014/main" id="{2ED533E6-C6C2-F537-576A-106F2AD1BFE4}"/>
              </a:ext>
            </a:extLst>
          </p:cNvPr>
          <p:cNvPicPr>
            <a:picLocks noChangeAspect="1"/>
          </p:cNvPicPr>
          <p:nvPr/>
        </p:nvPicPr>
        <p:blipFill rotWithShape="1">
          <a:blip r:embed="rId2">
            <a:extLst>
              <a:ext uri="{28A0092B-C50C-407E-A947-70E740481C1C}">
                <a14:useLocalDpi xmlns:a14="http://schemas.microsoft.com/office/drawing/2010/main" val="0"/>
              </a:ext>
            </a:extLst>
          </a:blip>
          <a:srcRect l="9959"/>
          <a:stretch/>
        </p:blipFill>
        <p:spPr>
          <a:xfrm>
            <a:off x="6103027" y="10"/>
            <a:ext cx="6088971" cy="6857990"/>
          </a:xfrm>
          <a:prstGeom prst="rect">
            <a:avLst/>
          </a:prstGeom>
        </p:spPr>
      </p:pic>
      <p:sp useBgFill="1">
        <p:nvSpPr>
          <p:cNvPr id="20" name="Rectangle 19">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B6C7B9A-3171-40F6-AED8-C71FA462EF3B}"/>
              </a:ext>
            </a:extLst>
          </p:cNvPr>
          <p:cNvSpPr>
            <a:spLocks noGrp="1"/>
          </p:cNvSpPr>
          <p:nvPr>
            <p:ph type="title"/>
          </p:nvPr>
        </p:nvSpPr>
        <p:spPr>
          <a:xfrm>
            <a:off x="761801" y="328512"/>
            <a:ext cx="4778387" cy="1628970"/>
          </a:xfrm>
        </p:spPr>
        <p:txBody>
          <a:bodyPr anchor="ctr">
            <a:normAutofit/>
          </a:bodyPr>
          <a:lstStyle/>
          <a:p>
            <a:r>
              <a:rPr lang="es-ES" sz="3600" dirty="0">
                <a:latin typeface="Calibri Light" panose="020F0302020204030204" pitchFamily="34" charset="0"/>
                <a:ea typeface="Calibri Light" panose="020F0302020204030204" pitchFamily="34" charset="0"/>
                <a:cs typeface="Calibri Light" panose="020F0302020204030204" pitchFamily="34" charset="0"/>
              </a:rPr>
              <a:t>10. El trabajo en el pensamiento reflexivo</a:t>
            </a:r>
          </a:p>
        </p:txBody>
      </p:sp>
      <p:sp>
        <p:nvSpPr>
          <p:cNvPr id="3" name="Marcador de contenido 2">
            <a:extLst>
              <a:ext uri="{FF2B5EF4-FFF2-40B4-BE49-F238E27FC236}">
                <a16:creationId xmlns:a16="http://schemas.microsoft.com/office/drawing/2014/main" id="{D0A3C7B7-10EA-4914-9E0A-6D17F62C5D24}"/>
              </a:ext>
            </a:extLst>
          </p:cNvPr>
          <p:cNvSpPr>
            <a:spLocks noGrp="1"/>
          </p:cNvSpPr>
          <p:nvPr>
            <p:ph idx="1"/>
          </p:nvPr>
        </p:nvSpPr>
        <p:spPr>
          <a:xfrm>
            <a:off x="623392" y="2614507"/>
            <a:ext cx="4659756" cy="3374137"/>
          </a:xfrm>
        </p:spPr>
        <p:txBody>
          <a:bodyPr anchor="ctr">
            <a:normAutofit/>
          </a:bodyPr>
          <a:lstStyle/>
          <a:p>
            <a:r>
              <a:rPr lang="es-ES" sz="1900" dirty="0"/>
              <a:t>La capacidad metacognitiva, de reflexionar sobre sus propios procesos mentales, suele estar poco desarrollada. </a:t>
            </a:r>
          </a:p>
          <a:p>
            <a:r>
              <a:rPr lang="es-ES" sz="1900" dirty="0"/>
              <a:t>Los pacientes que tienden a somatizar muchas veces no están acostumbrados a pensar sobre sus pensamientos, a entender sus sensaciones o acciones. </a:t>
            </a:r>
          </a:p>
          <a:p>
            <a:r>
              <a:rPr lang="es-ES" sz="1900" dirty="0"/>
              <a:t>Tienen ideas rígidas y distorsionadas, pero que asientan en experiencias previas, desde las que establecen predicciones sobre ellos, los demás y el mundo.</a:t>
            </a:r>
          </a:p>
        </p:txBody>
      </p:sp>
      <p:sp>
        <p:nvSpPr>
          <p:cNvPr id="4" name="Marcador de número de diapositiva 3">
            <a:extLst>
              <a:ext uri="{FF2B5EF4-FFF2-40B4-BE49-F238E27FC236}">
                <a16:creationId xmlns:a16="http://schemas.microsoft.com/office/drawing/2014/main" id="{CAC01E2F-CDC1-4717-8EF6-CC50C9913A7B}"/>
              </a:ext>
            </a:extLst>
          </p:cNvPr>
          <p:cNvSpPr>
            <a:spLocks noGrp="1"/>
          </p:cNvSpPr>
          <p:nvPr>
            <p:ph type="sldNum" sz="quarter" idx="12"/>
          </p:nvPr>
        </p:nvSpPr>
        <p:spPr>
          <a:xfrm>
            <a:off x="10515600" y="6356350"/>
            <a:ext cx="1462825" cy="365125"/>
          </a:xfrm>
        </p:spPr>
        <p:txBody>
          <a:bodyPr>
            <a:normAutofit/>
          </a:bodyPr>
          <a:lstStyle/>
          <a:p>
            <a:pPr>
              <a:spcAft>
                <a:spcPts val="600"/>
              </a:spcAft>
            </a:pPr>
            <a:fld id="{F38DF745-7D3F-47F4-83A3-874385CFAA69}" type="slidenum">
              <a:rPr lang="en-US">
                <a:solidFill>
                  <a:srgbClr val="FFFFFF"/>
                </a:solidFill>
              </a:rPr>
              <a:pPr>
                <a:spcAft>
                  <a:spcPts val="600"/>
                </a:spcAft>
              </a:pPr>
              <a:t>125</a:t>
            </a:fld>
            <a:endParaRPr lang="en-US">
              <a:solidFill>
                <a:srgbClr val="FFFFFF"/>
              </a:solidFill>
            </a:endParaRPr>
          </a:p>
        </p:txBody>
      </p:sp>
    </p:spTree>
    <p:extLst>
      <p:ext uri="{BB962C8B-B14F-4D97-AF65-F5344CB8AC3E}">
        <p14:creationId xmlns:p14="http://schemas.microsoft.com/office/powerpoint/2010/main" val="30612285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Gato con pregunta">
            <a:extLst>
              <a:ext uri="{FF2B5EF4-FFF2-40B4-BE49-F238E27FC236}">
                <a16:creationId xmlns:a16="http://schemas.microsoft.com/office/drawing/2014/main" id="{6BAEBF7A-ADF5-1F11-FA54-529E7A3A05B1}"/>
              </a:ext>
            </a:extLst>
          </p:cNvPr>
          <p:cNvPicPr>
            <a:picLocks noChangeAspect="1"/>
          </p:cNvPicPr>
          <p:nvPr/>
        </p:nvPicPr>
        <p:blipFill rotWithShape="1">
          <a:blip r:embed="rId2">
            <a:extLst>
              <a:ext uri="{28A0092B-C50C-407E-A947-70E740481C1C}">
                <a14:useLocalDpi xmlns:a14="http://schemas.microsoft.com/office/drawing/2010/main" val="0"/>
              </a:ext>
            </a:extLst>
          </a:blip>
          <a:srcRect l="4787" r="6426" b="-1"/>
          <a:stretch/>
        </p:blipFill>
        <p:spPr>
          <a:xfrm>
            <a:off x="6103027" y="10"/>
            <a:ext cx="6088971"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65D9252-F776-4B55-F168-9E0E10567179}"/>
              </a:ext>
            </a:extLst>
          </p:cNvPr>
          <p:cNvSpPr>
            <a:spLocks noGrp="1"/>
          </p:cNvSpPr>
          <p:nvPr>
            <p:ph type="title"/>
          </p:nvPr>
        </p:nvSpPr>
        <p:spPr>
          <a:xfrm>
            <a:off x="761801" y="328512"/>
            <a:ext cx="4778387" cy="1628970"/>
          </a:xfrm>
        </p:spPr>
        <p:txBody>
          <a:bodyPr anchor="ct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El pensamiento reflexivo</a:t>
            </a:r>
          </a:p>
        </p:txBody>
      </p:sp>
      <p:sp>
        <p:nvSpPr>
          <p:cNvPr id="4" name="Marcador de número de diapositiva 3">
            <a:extLst>
              <a:ext uri="{FF2B5EF4-FFF2-40B4-BE49-F238E27FC236}">
                <a16:creationId xmlns:a16="http://schemas.microsoft.com/office/drawing/2014/main" id="{339A670F-2F68-4AD2-AFB6-B9A7CBCEBC79}"/>
              </a:ext>
            </a:extLst>
          </p:cNvPr>
          <p:cNvSpPr>
            <a:spLocks noGrp="1"/>
          </p:cNvSpPr>
          <p:nvPr>
            <p:ph type="sldNum" sz="quarter" idx="12"/>
          </p:nvPr>
        </p:nvSpPr>
        <p:spPr>
          <a:xfrm>
            <a:off x="10515600" y="6356350"/>
            <a:ext cx="1462825" cy="365125"/>
          </a:xfrm>
        </p:spPr>
        <p:txBody>
          <a:bodyPr vert="horz" lIns="91440" tIns="45720" rIns="91440" bIns="45720" rtlCol="0">
            <a:normAutofit/>
          </a:bodyPr>
          <a:lstStyle/>
          <a:p>
            <a:pPr>
              <a:spcAft>
                <a:spcPts val="600"/>
              </a:spcAft>
            </a:pPr>
            <a:fld id="{F38DF745-7D3F-47F4-83A3-874385CFAA69}" type="slidenum">
              <a:rPr lang="en-US">
                <a:solidFill>
                  <a:srgbClr val="FFFFFF"/>
                </a:solidFill>
              </a:rPr>
              <a:pPr>
                <a:spcAft>
                  <a:spcPts val="600"/>
                </a:spcAft>
              </a:pPr>
              <a:t>126</a:t>
            </a:fld>
            <a:endParaRPr lang="en-US">
              <a:solidFill>
                <a:srgbClr val="FFFFFF"/>
              </a:solidFill>
            </a:endParaRPr>
          </a:p>
        </p:txBody>
      </p:sp>
      <p:graphicFrame>
        <p:nvGraphicFramePr>
          <p:cNvPr id="8" name="Diagrama 7">
            <a:extLst>
              <a:ext uri="{FF2B5EF4-FFF2-40B4-BE49-F238E27FC236}">
                <a16:creationId xmlns:a16="http://schemas.microsoft.com/office/drawing/2014/main" id="{D51D4A45-1879-83E9-7AB3-49361B66359E}"/>
              </a:ext>
            </a:extLst>
          </p:cNvPr>
          <p:cNvGraphicFramePr/>
          <p:nvPr>
            <p:extLst>
              <p:ext uri="{D42A27DB-BD31-4B8C-83A1-F6EECF244321}">
                <p14:modId xmlns:p14="http://schemas.microsoft.com/office/powerpoint/2010/main" val="2048930843"/>
              </p:ext>
            </p:extLst>
          </p:nvPr>
        </p:nvGraphicFramePr>
        <p:xfrm>
          <a:off x="623392" y="2564904"/>
          <a:ext cx="5040559" cy="3964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60695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ombre, Rostro, Surrealista, Imaginación">
            <a:extLst>
              <a:ext uri="{FF2B5EF4-FFF2-40B4-BE49-F238E27FC236}">
                <a16:creationId xmlns:a16="http://schemas.microsoft.com/office/drawing/2014/main" id="{3DEF57E3-805C-47B7-970C-3FDE83763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23677"/>
          <a:stretch/>
        </p:blipFill>
        <p:spPr bwMode="auto">
          <a:xfrm rot="21600000">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320A0DE5-C40B-4A5D-A09D-7D1C593FD58A}"/>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i="0">
                <a:effectLst/>
              </a:rPr>
              <a:t>Metaconciencia</a:t>
            </a:r>
            <a:endParaRPr lang="en-US" sz="6600"/>
          </a:p>
        </p:txBody>
      </p:sp>
      <p:sp>
        <p:nvSpPr>
          <p:cNvPr id="6153" name="Content Placeholder 6152">
            <a:extLst>
              <a:ext uri="{FF2B5EF4-FFF2-40B4-BE49-F238E27FC236}">
                <a16:creationId xmlns:a16="http://schemas.microsoft.com/office/drawing/2014/main" id="{46155474-EFF4-4C94-A40E-A8F1B441DC5E}"/>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a:t>Adquirir perspectiva global</a:t>
            </a:r>
          </a:p>
        </p:txBody>
      </p:sp>
    </p:spTree>
    <p:extLst>
      <p:ext uri="{BB962C8B-B14F-4D97-AF65-F5344CB8AC3E}">
        <p14:creationId xmlns:p14="http://schemas.microsoft.com/office/powerpoint/2010/main" val="3438977119"/>
      </p:ext>
    </p:extLst>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E0706"/>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 name="CuadroTexto 2"/>
          <p:cNvSpPr txBox="1"/>
          <p:nvPr/>
        </p:nvSpPr>
        <p:spPr>
          <a:xfrm>
            <a:off x="8339328" y="859065"/>
            <a:ext cx="3718560" cy="5139869"/>
          </a:xfrm>
          <a:prstGeom prst="rect">
            <a:avLst/>
          </a:prstGeom>
          <a:noFill/>
        </p:spPr>
        <p:txBody>
          <a:bodyPr wrap="square" rtlCol="0">
            <a:spAutoFit/>
          </a:bodyPr>
          <a:lstStyle/>
          <a:p>
            <a:pPr>
              <a:spcBef>
                <a:spcPts val="600"/>
              </a:spcBef>
              <a:spcAft>
                <a:spcPts val="600"/>
              </a:spcAft>
            </a:pPr>
            <a:r>
              <a:rPr lang="es-ES" sz="2800" dirty="0">
                <a:solidFill>
                  <a:schemeClr val="bg1"/>
                </a:solidFill>
              </a:rPr>
              <a:t>¡¡¡Qué miedo da sentirse vulnerable cuando te han hecho daño!!!</a:t>
            </a:r>
          </a:p>
          <a:p>
            <a:pPr>
              <a:spcBef>
                <a:spcPts val="600"/>
              </a:spcBef>
              <a:spcAft>
                <a:spcPts val="600"/>
              </a:spcAft>
            </a:pPr>
            <a:r>
              <a:rPr lang="es-ES" sz="2800" dirty="0">
                <a:solidFill>
                  <a:schemeClr val="bg1"/>
                </a:solidFill>
              </a:rPr>
              <a:t>Cuando el daño sucedió en la etapa más vulnerable de mi vida</a:t>
            </a:r>
          </a:p>
          <a:p>
            <a:pPr>
              <a:spcBef>
                <a:spcPts val="600"/>
              </a:spcBef>
              <a:spcAft>
                <a:spcPts val="600"/>
              </a:spcAft>
            </a:pPr>
            <a:r>
              <a:rPr lang="es-ES" sz="2800" dirty="0">
                <a:solidFill>
                  <a:schemeClr val="bg1"/>
                </a:solidFill>
              </a:rPr>
              <a:t>Cuando me lo hizo alguien en quien confiaba  más que en nadie</a:t>
            </a:r>
          </a:p>
        </p:txBody>
      </p:sp>
    </p:spTree>
    <p:extLst>
      <p:ext uri="{BB962C8B-B14F-4D97-AF65-F5344CB8AC3E}">
        <p14:creationId xmlns:p14="http://schemas.microsoft.com/office/powerpoint/2010/main" val="25960210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171614"/>
        </a:solidFill>
        <a:effectLst/>
      </p:bgPr>
    </p:bg>
    <p:spTree>
      <p:nvGrpSpPr>
        <p:cNvPr id="1" name=""/>
        <p:cNvGrpSpPr/>
        <p:nvPr/>
      </p:nvGrpSpPr>
      <p:grpSpPr>
        <a:xfrm>
          <a:off x="0" y="0"/>
          <a:ext cx="0" cy="0"/>
          <a:chOff x="0" y="0"/>
          <a:chExt cx="0" cy="0"/>
        </a:xfrm>
      </p:grpSpPr>
      <p:sp>
        <p:nvSpPr>
          <p:cNvPr id="4" name="Rectángulo 3"/>
          <p:cNvSpPr/>
          <p:nvPr/>
        </p:nvSpPr>
        <p:spPr>
          <a:xfrm>
            <a:off x="0" y="4004732"/>
            <a:ext cx="5317501" cy="2853268"/>
          </a:xfrm>
          <a:prstGeom prst="rect">
            <a:avLst/>
          </a:prstGeom>
          <a:solidFill>
            <a:srgbClr val="17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36"/>
            <a:ext cx="9120336" cy="6868736"/>
          </a:xfrm>
          <a:prstGeom prst="rect">
            <a:avLst/>
          </a:prstGeom>
        </p:spPr>
      </p:pic>
      <p:sp>
        <p:nvSpPr>
          <p:cNvPr id="3" name="CuadroTexto 2"/>
          <p:cNvSpPr txBox="1"/>
          <p:nvPr/>
        </p:nvSpPr>
        <p:spPr>
          <a:xfrm>
            <a:off x="9258835" y="404664"/>
            <a:ext cx="2930382" cy="5786199"/>
          </a:xfrm>
          <a:prstGeom prst="rect">
            <a:avLst/>
          </a:prstGeom>
          <a:noFill/>
          <a:ln>
            <a:noFill/>
          </a:ln>
        </p:spPr>
        <p:txBody>
          <a:bodyPr wrap="square" rtlCol="0">
            <a:spAutoFit/>
          </a:bodyPr>
          <a:lstStyle/>
          <a:p>
            <a:pPr marL="285750" indent="-192088">
              <a:spcBef>
                <a:spcPts val="600"/>
              </a:spcBef>
              <a:spcAft>
                <a:spcPts val="600"/>
              </a:spcAft>
              <a:buFont typeface="Arial" panose="020B0604020202020204" pitchFamily="34" charset="0"/>
              <a:buChar char="•"/>
            </a:pPr>
            <a:r>
              <a:rPr lang="es-ES" sz="2000" dirty="0">
                <a:solidFill>
                  <a:schemeClr val="bg1"/>
                </a:solidFill>
              </a:rPr>
              <a:t>¿Cómo me protege cada una?</a:t>
            </a:r>
          </a:p>
          <a:p>
            <a:pPr marL="285750" indent="-192088">
              <a:spcBef>
                <a:spcPts val="600"/>
              </a:spcBef>
              <a:spcAft>
                <a:spcPts val="600"/>
              </a:spcAft>
              <a:buFont typeface="Arial" panose="020B0604020202020204" pitchFamily="34" charset="0"/>
              <a:buChar char="•"/>
            </a:pPr>
            <a:r>
              <a:rPr lang="es-ES" sz="2000" dirty="0">
                <a:solidFill>
                  <a:schemeClr val="bg1"/>
                </a:solidFill>
              </a:rPr>
              <a:t>¿Cómo se desarrolló, en qué circunstancias apareció?</a:t>
            </a:r>
          </a:p>
          <a:p>
            <a:pPr marL="285750" indent="-192088">
              <a:spcBef>
                <a:spcPts val="600"/>
              </a:spcBef>
              <a:spcAft>
                <a:spcPts val="600"/>
              </a:spcAft>
              <a:buFont typeface="Arial" panose="020B0604020202020204" pitchFamily="34" charset="0"/>
              <a:buChar char="•"/>
            </a:pPr>
            <a:r>
              <a:rPr lang="es-ES" sz="2000" dirty="0">
                <a:solidFill>
                  <a:schemeClr val="bg1"/>
                </a:solidFill>
              </a:rPr>
              <a:t>¿Por qué era fundamental en aquel momento?</a:t>
            </a:r>
          </a:p>
          <a:p>
            <a:pPr marL="285750" indent="-192088">
              <a:spcBef>
                <a:spcPts val="600"/>
              </a:spcBef>
              <a:spcAft>
                <a:spcPts val="600"/>
              </a:spcAft>
              <a:buFont typeface="Arial" panose="020B0604020202020204" pitchFamily="34" charset="0"/>
              <a:buChar char="•"/>
            </a:pPr>
            <a:r>
              <a:rPr lang="es-ES" sz="2000" dirty="0">
                <a:solidFill>
                  <a:schemeClr val="bg1"/>
                </a:solidFill>
              </a:rPr>
              <a:t>Les damos las gracias </a:t>
            </a:r>
          </a:p>
          <a:p>
            <a:pPr marL="285750" indent="-192088">
              <a:spcBef>
                <a:spcPts val="600"/>
              </a:spcBef>
              <a:spcAft>
                <a:spcPts val="600"/>
              </a:spcAft>
              <a:buFont typeface="Arial" panose="020B0604020202020204" pitchFamily="34" charset="0"/>
              <a:buChar char="•"/>
            </a:pPr>
            <a:r>
              <a:rPr lang="es-ES" sz="2000" dirty="0">
                <a:solidFill>
                  <a:schemeClr val="bg1"/>
                </a:solidFill>
              </a:rPr>
              <a:t>¿Qué función necesitamos que sigan cumpliendo en el presente?</a:t>
            </a:r>
            <a:endParaRPr lang="en-US" sz="2000" dirty="0">
              <a:solidFill>
                <a:schemeClr val="bg1"/>
              </a:solidFill>
            </a:endParaRPr>
          </a:p>
          <a:p>
            <a:pPr marL="285750" indent="-192088">
              <a:spcBef>
                <a:spcPts val="600"/>
              </a:spcBef>
              <a:spcAft>
                <a:spcPts val="600"/>
              </a:spcAft>
              <a:buFont typeface="Arial" panose="020B0604020202020204" pitchFamily="34" charset="0"/>
              <a:buChar char="•"/>
            </a:pPr>
            <a:r>
              <a:rPr lang="es-ES" sz="2000" dirty="0">
                <a:solidFill>
                  <a:schemeClr val="bg1"/>
                </a:solidFill>
              </a:rPr>
              <a:t>¿Cómo pueden evolucionar en un futuro? </a:t>
            </a:r>
            <a:endParaRPr lang="en-US" sz="2000" dirty="0">
              <a:solidFill>
                <a:schemeClr val="bg1"/>
              </a:solidFill>
            </a:endParaRPr>
          </a:p>
        </p:txBody>
      </p:sp>
      <p:sp>
        <p:nvSpPr>
          <p:cNvPr id="5" name="CuadroTexto 4"/>
          <p:cNvSpPr txBox="1"/>
          <p:nvPr/>
        </p:nvSpPr>
        <p:spPr>
          <a:xfrm>
            <a:off x="1836462" y="4501813"/>
            <a:ext cx="2340864" cy="523220"/>
          </a:xfrm>
          <a:prstGeom prst="rect">
            <a:avLst/>
          </a:prstGeom>
          <a:noFill/>
        </p:spPr>
        <p:txBody>
          <a:bodyPr wrap="square" rtlCol="0">
            <a:spAutoFit/>
          </a:bodyPr>
          <a:lstStyle/>
          <a:p>
            <a:pPr algn="ctr"/>
            <a:r>
              <a:rPr lang="es-ES" sz="2800" dirty="0">
                <a:solidFill>
                  <a:schemeClr val="bg1"/>
                </a:solidFill>
              </a:rPr>
              <a:t>Idealizo</a:t>
            </a:r>
          </a:p>
        </p:txBody>
      </p:sp>
      <p:sp>
        <p:nvSpPr>
          <p:cNvPr id="6" name="CuadroTexto 5"/>
          <p:cNvSpPr txBox="1"/>
          <p:nvPr/>
        </p:nvSpPr>
        <p:spPr>
          <a:xfrm>
            <a:off x="5919216" y="5455920"/>
            <a:ext cx="2340864" cy="954107"/>
          </a:xfrm>
          <a:prstGeom prst="rect">
            <a:avLst/>
          </a:prstGeom>
          <a:noFill/>
        </p:spPr>
        <p:txBody>
          <a:bodyPr wrap="square" rtlCol="0">
            <a:spAutoFit/>
          </a:bodyPr>
          <a:lstStyle/>
          <a:p>
            <a:pPr algn="ctr"/>
            <a:r>
              <a:rPr lang="es-ES" sz="2800" dirty="0">
                <a:solidFill>
                  <a:schemeClr val="bg1"/>
                </a:solidFill>
              </a:rPr>
              <a:t>Estoy a la defensiva</a:t>
            </a:r>
          </a:p>
        </p:txBody>
      </p:sp>
      <p:sp>
        <p:nvSpPr>
          <p:cNvPr id="7" name="CuadroTexto 6"/>
          <p:cNvSpPr txBox="1"/>
          <p:nvPr/>
        </p:nvSpPr>
        <p:spPr>
          <a:xfrm>
            <a:off x="3307751" y="4907280"/>
            <a:ext cx="2340864" cy="954107"/>
          </a:xfrm>
          <a:prstGeom prst="rect">
            <a:avLst/>
          </a:prstGeom>
          <a:noFill/>
        </p:spPr>
        <p:txBody>
          <a:bodyPr wrap="square" rtlCol="0">
            <a:spAutoFit/>
          </a:bodyPr>
          <a:lstStyle/>
          <a:p>
            <a:pPr algn="ctr"/>
            <a:r>
              <a:rPr lang="es-ES" sz="2800" dirty="0">
                <a:solidFill>
                  <a:schemeClr val="bg1"/>
                </a:solidFill>
              </a:rPr>
              <a:t>Me desconecto</a:t>
            </a:r>
          </a:p>
        </p:txBody>
      </p:sp>
      <p:sp>
        <p:nvSpPr>
          <p:cNvPr id="8" name="CuadroTexto 7"/>
          <p:cNvSpPr txBox="1"/>
          <p:nvPr/>
        </p:nvSpPr>
        <p:spPr>
          <a:xfrm>
            <a:off x="408586" y="4861113"/>
            <a:ext cx="2340864" cy="1384995"/>
          </a:xfrm>
          <a:prstGeom prst="rect">
            <a:avLst/>
          </a:prstGeom>
          <a:noFill/>
        </p:spPr>
        <p:txBody>
          <a:bodyPr wrap="square" rtlCol="0">
            <a:spAutoFit/>
          </a:bodyPr>
          <a:lstStyle/>
          <a:p>
            <a:pPr algn="ctr"/>
            <a:r>
              <a:rPr lang="es-ES" sz="2800" dirty="0">
                <a:solidFill>
                  <a:schemeClr val="bg1"/>
                </a:solidFill>
              </a:rPr>
              <a:t>Me voy a mi mundo de fantasía</a:t>
            </a:r>
          </a:p>
        </p:txBody>
      </p:sp>
      <p:sp>
        <p:nvSpPr>
          <p:cNvPr id="9" name="CuadroTexto 8"/>
          <p:cNvSpPr txBox="1"/>
          <p:nvPr/>
        </p:nvSpPr>
        <p:spPr>
          <a:xfrm>
            <a:off x="158496" y="975106"/>
            <a:ext cx="2340864" cy="1384995"/>
          </a:xfrm>
          <a:prstGeom prst="rect">
            <a:avLst/>
          </a:prstGeom>
          <a:noFill/>
        </p:spPr>
        <p:txBody>
          <a:bodyPr wrap="square" rtlCol="0">
            <a:spAutoFit/>
          </a:bodyPr>
          <a:lstStyle/>
          <a:p>
            <a:pPr algn="ctr"/>
            <a:r>
              <a:rPr lang="es-ES" sz="2800" dirty="0">
                <a:solidFill>
                  <a:schemeClr val="bg1"/>
                </a:solidFill>
              </a:rPr>
              <a:t>Estoy siempre en la rabia y en el rencor</a:t>
            </a:r>
          </a:p>
        </p:txBody>
      </p:sp>
    </p:spTree>
    <p:extLst>
      <p:ext uri="{BB962C8B-B14F-4D97-AF65-F5344CB8AC3E}">
        <p14:creationId xmlns:p14="http://schemas.microsoft.com/office/powerpoint/2010/main" val="381266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dn, Biología, Medicamento, Gene">
            <a:extLst>
              <a:ext uri="{FF2B5EF4-FFF2-40B4-BE49-F238E27FC236}">
                <a16:creationId xmlns:a16="http://schemas.microsoft.com/office/drawing/2014/main" id="{0955B6F8-DDAF-4980-93FC-44F0979BA5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71" r="11562"/>
          <a:stretch/>
        </p:blipFill>
        <p:spPr bwMode="auto">
          <a:xfrm>
            <a:off x="6781799" y="1714500"/>
            <a:ext cx="5410201" cy="51435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8208" name="Rectangle 8207">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2F0B61-CC24-4DBD-BFB4-E76439B58DE2}"/>
              </a:ext>
            </a:extLst>
          </p:cNvPr>
          <p:cNvSpPr>
            <a:spLocks noGrp="1"/>
          </p:cNvSpPr>
          <p:nvPr>
            <p:ph type="title"/>
          </p:nvPr>
        </p:nvSpPr>
        <p:spPr>
          <a:xfrm>
            <a:off x="761801" y="250409"/>
            <a:ext cx="10222952" cy="1228299"/>
          </a:xfrm>
        </p:spPr>
        <p:txBody>
          <a:bodyPr>
            <a:normAutofit/>
          </a:bodyPr>
          <a:lstStyle/>
          <a:p>
            <a:r>
              <a:rPr lang="es-ES" sz="4000">
                <a:latin typeface="+mn-lt"/>
                <a:cs typeface="Calibri" panose="020F0502020204030204" pitchFamily="34" charset="0"/>
              </a:rPr>
              <a:t>Efectos genéticos</a:t>
            </a:r>
          </a:p>
        </p:txBody>
      </p:sp>
      <p:sp>
        <p:nvSpPr>
          <p:cNvPr id="3" name="Marcador de contenido 2">
            <a:extLst>
              <a:ext uri="{FF2B5EF4-FFF2-40B4-BE49-F238E27FC236}">
                <a16:creationId xmlns:a16="http://schemas.microsoft.com/office/drawing/2014/main" id="{A670A746-2CA5-47FB-A2C4-B639A7D8B25A}"/>
              </a:ext>
            </a:extLst>
          </p:cNvPr>
          <p:cNvSpPr>
            <a:spLocks noGrp="1"/>
          </p:cNvSpPr>
          <p:nvPr>
            <p:ph idx="1"/>
          </p:nvPr>
        </p:nvSpPr>
        <p:spPr>
          <a:xfrm>
            <a:off x="723800" y="1729117"/>
            <a:ext cx="5334199" cy="4115018"/>
          </a:xfrm>
        </p:spPr>
        <p:txBody>
          <a:bodyPr anchor="ctr">
            <a:normAutofit/>
          </a:bodyPr>
          <a:lstStyle/>
          <a:p>
            <a:pPr marL="0" indent="0">
              <a:buNone/>
            </a:pPr>
            <a:r>
              <a:rPr lang="es-ES" sz="2000" dirty="0">
                <a:latin typeface="+mn-lt"/>
                <a:cs typeface="Calibri" panose="020F0502020204030204" pitchFamily="34" charset="0"/>
              </a:rPr>
              <a:t>Al unirse a los receptores (GR y MR) el cortisol va a influir en regiones promotoras de aproximadamente el 1%-2% del </a:t>
            </a:r>
            <a:r>
              <a:rPr lang="es-ES" sz="2000" b="1" dirty="0">
                <a:latin typeface="+mn-lt"/>
                <a:cs typeface="Calibri" panose="020F0502020204030204" pitchFamily="34" charset="0"/>
              </a:rPr>
              <a:t>genoma</a:t>
            </a:r>
            <a:r>
              <a:rPr lang="es-ES" sz="2000" dirty="0">
                <a:latin typeface="+mn-lt"/>
                <a:cs typeface="Calibri" panose="020F0502020204030204" pitchFamily="34" charset="0"/>
              </a:rPr>
              <a:t> (elementos sensibles a glucocorticoides) (</a:t>
            </a:r>
            <a:r>
              <a:rPr lang="es-ES" sz="2000" dirty="0" err="1">
                <a:latin typeface="+mn-lt"/>
                <a:cs typeface="Calibri" panose="020F0502020204030204" pitchFamily="34" charset="0"/>
              </a:rPr>
              <a:t>Morsink</a:t>
            </a:r>
            <a:r>
              <a:rPr lang="es-ES" sz="2000" dirty="0">
                <a:latin typeface="+mn-lt"/>
                <a:cs typeface="Calibri" panose="020F0502020204030204" pitchFamily="34" charset="0"/>
              </a:rPr>
              <a:t> et al., 2006; </a:t>
            </a:r>
            <a:r>
              <a:rPr lang="es-ES" sz="2000" dirty="0" err="1">
                <a:latin typeface="+mn-lt"/>
                <a:cs typeface="Calibri" panose="020F0502020204030204" pitchFamily="34" charset="0"/>
              </a:rPr>
              <a:t>Datson</a:t>
            </a:r>
            <a:r>
              <a:rPr lang="es-ES" sz="2000" dirty="0">
                <a:latin typeface="+mn-lt"/>
                <a:cs typeface="Calibri" panose="020F0502020204030204" pitchFamily="34" charset="0"/>
              </a:rPr>
              <a:t> et al., 2008; </a:t>
            </a:r>
            <a:r>
              <a:rPr lang="es-ES" sz="2000" dirty="0" err="1">
                <a:latin typeface="+mn-lt"/>
                <a:cs typeface="Calibri" panose="020F0502020204030204" pitchFamily="34" charset="0"/>
              </a:rPr>
              <a:t>Grbesa</a:t>
            </a:r>
            <a:r>
              <a:rPr lang="es-ES" sz="2000" dirty="0">
                <a:latin typeface="+mn-lt"/>
                <a:cs typeface="Calibri" panose="020F0502020204030204" pitchFamily="34" charset="0"/>
              </a:rPr>
              <a:t> y </a:t>
            </a:r>
            <a:r>
              <a:rPr lang="es-ES" sz="2000" dirty="0" err="1">
                <a:latin typeface="+mn-lt"/>
                <a:cs typeface="Calibri" panose="020F0502020204030204" pitchFamily="34" charset="0"/>
              </a:rPr>
              <a:t>Hakim</a:t>
            </a:r>
            <a:r>
              <a:rPr lang="es-ES" sz="2000" dirty="0">
                <a:latin typeface="+mn-lt"/>
                <a:cs typeface="Calibri" panose="020F0502020204030204" pitchFamily="34" charset="0"/>
              </a:rPr>
              <a:t>, 2017;  </a:t>
            </a:r>
            <a:r>
              <a:rPr lang="es-ES" sz="2000" dirty="0" err="1">
                <a:latin typeface="+mn-lt"/>
                <a:cs typeface="Calibri" panose="020F0502020204030204" pitchFamily="34" charset="0"/>
              </a:rPr>
              <a:t>Weikum</a:t>
            </a:r>
            <a:r>
              <a:rPr lang="es-ES" sz="2000" dirty="0">
                <a:latin typeface="+mn-lt"/>
                <a:cs typeface="Calibri" panose="020F0502020204030204" pitchFamily="34" charset="0"/>
              </a:rPr>
              <a:t> et al., 2017). </a:t>
            </a:r>
          </a:p>
          <a:p>
            <a:pPr marL="0" indent="0">
              <a:buNone/>
            </a:pPr>
            <a:r>
              <a:rPr lang="es-ES" sz="2000" dirty="0">
                <a:latin typeface="+mn-lt"/>
                <a:cs typeface="Calibri" panose="020F0502020204030204" pitchFamily="34" charset="0"/>
              </a:rPr>
              <a:t>Estos efectos median la transcripción de proteínas involucradas en </a:t>
            </a:r>
            <a:r>
              <a:rPr lang="es-ES" sz="2000" b="1" dirty="0">
                <a:latin typeface="+mn-lt"/>
                <a:cs typeface="Calibri" panose="020F0502020204030204" pitchFamily="34" charset="0"/>
              </a:rPr>
              <a:t>procesos inmunológicos, cognitivos, metabólicos </a:t>
            </a:r>
            <a:r>
              <a:rPr lang="es-ES" sz="2000" dirty="0">
                <a:latin typeface="+mn-lt"/>
                <a:cs typeface="Calibri" panose="020F0502020204030204" pitchFamily="34" charset="0"/>
              </a:rPr>
              <a:t>y muchos otros procesos fisiológicos que influyen en la conducta </a:t>
            </a:r>
            <a:r>
              <a:rPr lang="es-ES" sz="2000" dirty="0">
                <a:cs typeface="Calibri" panose="020F0502020204030204" pitchFamily="34" charset="0"/>
              </a:rPr>
              <a:t>(</a:t>
            </a:r>
            <a:r>
              <a:rPr lang="es-ES" sz="2000" dirty="0" err="1">
                <a:cs typeface="Calibri" panose="020F0502020204030204" pitchFamily="34" charset="0"/>
              </a:rPr>
              <a:t>Joëls</a:t>
            </a:r>
            <a:r>
              <a:rPr lang="es-ES" sz="2000" dirty="0">
                <a:cs typeface="Calibri" panose="020F0502020204030204" pitchFamily="34" charset="0"/>
              </a:rPr>
              <a:t> et al., 2012) </a:t>
            </a:r>
            <a:r>
              <a:rPr lang="es-ES" sz="2000" dirty="0">
                <a:latin typeface="+mn-lt"/>
                <a:cs typeface="Calibri" panose="020F0502020204030204" pitchFamily="34" charset="0"/>
              </a:rPr>
              <a:t>. </a:t>
            </a:r>
          </a:p>
        </p:txBody>
      </p:sp>
    </p:spTree>
    <p:extLst>
      <p:ext uri="{BB962C8B-B14F-4D97-AF65-F5344CB8AC3E}">
        <p14:creationId xmlns:p14="http://schemas.microsoft.com/office/powerpoint/2010/main" val="23279680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6192856" cy="1233125"/>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Marcador de contenido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109" b="21534"/>
          <a:stretch/>
        </p:blipFill>
        <p:spPr>
          <a:xfrm>
            <a:off x="0" y="0"/>
            <a:ext cx="12192000" cy="6858000"/>
          </a:xfrm>
          <a:prstGeom prst="rect">
            <a:avLst/>
          </a:prstGeom>
        </p:spPr>
      </p:pic>
      <p:sp>
        <p:nvSpPr>
          <p:cNvPr id="6" name="Llamada con línea 1 5"/>
          <p:cNvSpPr/>
          <p:nvPr/>
        </p:nvSpPr>
        <p:spPr>
          <a:xfrm>
            <a:off x="7458171" y="5437149"/>
            <a:ext cx="2349505" cy="1125883"/>
          </a:xfrm>
          <a:prstGeom prst="borderCallout1">
            <a:avLst>
              <a:gd name="adj1" fmla="val 849"/>
              <a:gd name="adj2" fmla="val 49775"/>
              <a:gd name="adj3" fmla="val -51331"/>
              <a:gd name="adj4" fmla="val 94830"/>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Parte controladora</a:t>
            </a:r>
            <a:endParaRPr lang="en-US" sz="2400" dirty="0"/>
          </a:p>
        </p:txBody>
      </p:sp>
      <p:sp>
        <p:nvSpPr>
          <p:cNvPr id="8" name="Llamada con línea 1 7"/>
          <p:cNvSpPr/>
          <p:nvPr/>
        </p:nvSpPr>
        <p:spPr>
          <a:xfrm>
            <a:off x="252480" y="137943"/>
            <a:ext cx="2564461" cy="702716"/>
          </a:xfrm>
          <a:prstGeom prst="borderCallout1">
            <a:avLst>
              <a:gd name="adj1" fmla="val 105963"/>
              <a:gd name="adj2" fmla="val 10707"/>
              <a:gd name="adj3" fmla="val 196969"/>
              <a:gd name="adj4" fmla="val 28255"/>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Parte cuidadora</a:t>
            </a:r>
            <a:endParaRPr lang="en-US" sz="2400" dirty="0"/>
          </a:p>
        </p:txBody>
      </p:sp>
      <p:sp>
        <p:nvSpPr>
          <p:cNvPr id="9" name="Llamada con línea 1 8"/>
          <p:cNvSpPr/>
          <p:nvPr/>
        </p:nvSpPr>
        <p:spPr>
          <a:xfrm>
            <a:off x="4303958" y="137942"/>
            <a:ext cx="1639960" cy="995967"/>
          </a:xfrm>
          <a:prstGeom prst="borderCallout1">
            <a:avLst>
              <a:gd name="adj1" fmla="val 102065"/>
              <a:gd name="adj2" fmla="val 68364"/>
              <a:gd name="adj3" fmla="val 141301"/>
              <a:gd name="adj4" fmla="val 101146"/>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Parte hostil</a:t>
            </a:r>
            <a:endParaRPr lang="en-US" sz="2400" dirty="0"/>
          </a:p>
        </p:txBody>
      </p:sp>
      <p:sp>
        <p:nvSpPr>
          <p:cNvPr id="10" name="Llamada con línea 1 9"/>
          <p:cNvSpPr/>
          <p:nvPr/>
        </p:nvSpPr>
        <p:spPr>
          <a:xfrm>
            <a:off x="10047079" y="395206"/>
            <a:ext cx="1725558" cy="1296394"/>
          </a:xfrm>
          <a:prstGeom prst="borderCallout1">
            <a:avLst>
              <a:gd name="adj1" fmla="val 99678"/>
              <a:gd name="adj2" fmla="val -443"/>
              <a:gd name="adj3" fmla="val 158606"/>
              <a:gd name="adj4" fmla="val -29783"/>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Parte crítica</a:t>
            </a:r>
            <a:endParaRPr lang="en-US" sz="2400" dirty="0"/>
          </a:p>
        </p:txBody>
      </p:sp>
      <p:sp>
        <p:nvSpPr>
          <p:cNvPr id="11" name="Llamada con línea 1 10"/>
          <p:cNvSpPr/>
          <p:nvPr/>
        </p:nvSpPr>
        <p:spPr>
          <a:xfrm>
            <a:off x="4085302" y="2356738"/>
            <a:ext cx="2010697" cy="1125883"/>
          </a:xfrm>
          <a:prstGeom prst="borderCallout1">
            <a:avLst>
              <a:gd name="adj1" fmla="val -6801"/>
              <a:gd name="adj2" fmla="val 13843"/>
              <a:gd name="adj3" fmla="val -44144"/>
              <a:gd name="adj4" fmla="val -2266"/>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Parte adolescente</a:t>
            </a:r>
            <a:endParaRPr lang="en-US" sz="2400" dirty="0"/>
          </a:p>
        </p:txBody>
      </p:sp>
      <p:sp>
        <p:nvSpPr>
          <p:cNvPr id="12" name="Llamada con línea 1 11"/>
          <p:cNvSpPr/>
          <p:nvPr/>
        </p:nvSpPr>
        <p:spPr>
          <a:xfrm>
            <a:off x="3406878" y="5218785"/>
            <a:ext cx="2425819" cy="1125883"/>
          </a:xfrm>
          <a:prstGeom prst="borderCallout1">
            <a:avLst>
              <a:gd name="adj1" fmla="val 849"/>
              <a:gd name="adj2" fmla="val 46720"/>
              <a:gd name="adj3" fmla="val -59994"/>
              <a:gd name="adj4" fmla="val -26618"/>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Parte asustada, recuerdo abuso</a:t>
            </a:r>
            <a:endParaRPr lang="en-US" sz="2400" dirty="0"/>
          </a:p>
        </p:txBody>
      </p:sp>
    </p:spTree>
    <p:extLst>
      <p:ext uri="{BB962C8B-B14F-4D97-AF65-F5344CB8AC3E}">
        <p14:creationId xmlns:p14="http://schemas.microsoft.com/office/powerpoint/2010/main" val="24154864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6192856" cy="1233125"/>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Marcador de contenido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109" b="21534"/>
          <a:stretch/>
        </p:blipFill>
        <p:spPr>
          <a:xfrm>
            <a:off x="0" y="0"/>
            <a:ext cx="12192000" cy="6858000"/>
          </a:xfrm>
          <a:prstGeom prst="rect">
            <a:avLst/>
          </a:prstGeom>
        </p:spPr>
      </p:pic>
      <p:sp>
        <p:nvSpPr>
          <p:cNvPr id="6" name="Llamada con línea 1 5"/>
          <p:cNvSpPr/>
          <p:nvPr/>
        </p:nvSpPr>
        <p:spPr>
          <a:xfrm>
            <a:off x="7458171" y="5437149"/>
            <a:ext cx="2349505" cy="1125883"/>
          </a:xfrm>
          <a:prstGeom prst="borderCallout1">
            <a:avLst>
              <a:gd name="adj1" fmla="val 849"/>
              <a:gd name="adj2" fmla="val 49775"/>
              <a:gd name="adj3" fmla="val -51331"/>
              <a:gd name="adj4" fmla="val 94830"/>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No voy a hacer lo que me dices</a:t>
            </a:r>
            <a:endParaRPr lang="en-US" sz="2400" dirty="0"/>
          </a:p>
        </p:txBody>
      </p:sp>
      <p:sp>
        <p:nvSpPr>
          <p:cNvPr id="8" name="Llamada con línea 1 7"/>
          <p:cNvSpPr/>
          <p:nvPr/>
        </p:nvSpPr>
        <p:spPr>
          <a:xfrm>
            <a:off x="252480" y="137943"/>
            <a:ext cx="2564461" cy="702716"/>
          </a:xfrm>
          <a:prstGeom prst="borderCallout1">
            <a:avLst>
              <a:gd name="adj1" fmla="val 105963"/>
              <a:gd name="adj2" fmla="val 10707"/>
              <a:gd name="adj3" fmla="val 196969"/>
              <a:gd name="adj4" fmla="val 28255"/>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Te veo mala cara…</a:t>
            </a:r>
            <a:endParaRPr lang="en-US" sz="2400" dirty="0"/>
          </a:p>
        </p:txBody>
      </p:sp>
      <p:sp>
        <p:nvSpPr>
          <p:cNvPr id="9" name="Llamada con línea 1 8"/>
          <p:cNvSpPr/>
          <p:nvPr/>
        </p:nvSpPr>
        <p:spPr>
          <a:xfrm>
            <a:off x="4303958" y="137942"/>
            <a:ext cx="1639960" cy="995967"/>
          </a:xfrm>
          <a:prstGeom prst="borderCallout1">
            <a:avLst>
              <a:gd name="adj1" fmla="val 102065"/>
              <a:gd name="adj2" fmla="val 68364"/>
              <a:gd name="adj3" fmla="val 141301"/>
              <a:gd name="adj4" fmla="val 101146"/>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No me fio de ti…</a:t>
            </a:r>
            <a:endParaRPr lang="en-US" sz="2400" dirty="0"/>
          </a:p>
        </p:txBody>
      </p:sp>
      <p:sp>
        <p:nvSpPr>
          <p:cNvPr id="10" name="Llamada con línea 1 9"/>
          <p:cNvSpPr/>
          <p:nvPr/>
        </p:nvSpPr>
        <p:spPr>
          <a:xfrm>
            <a:off x="10047079" y="395206"/>
            <a:ext cx="1736882" cy="1418846"/>
          </a:xfrm>
          <a:prstGeom prst="borderCallout1">
            <a:avLst>
              <a:gd name="adj1" fmla="val 99678"/>
              <a:gd name="adj2" fmla="val -443"/>
              <a:gd name="adj3" fmla="val 140935"/>
              <a:gd name="adj4" fmla="val -33180"/>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No haces lo suficiente por mí</a:t>
            </a:r>
            <a:endParaRPr lang="en-US" sz="2400" dirty="0"/>
          </a:p>
        </p:txBody>
      </p:sp>
      <p:sp>
        <p:nvSpPr>
          <p:cNvPr id="11" name="Llamada con línea 1 10"/>
          <p:cNvSpPr/>
          <p:nvPr/>
        </p:nvSpPr>
        <p:spPr>
          <a:xfrm>
            <a:off x="3597457" y="2448231"/>
            <a:ext cx="2625214" cy="1474840"/>
          </a:xfrm>
          <a:prstGeom prst="borderCallout1">
            <a:avLst>
              <a:gd name="adj1" fmla="val 124"/>
              <a:gd name="adj2" fmla="val 34068"/>
              <a:gd name="adj3" fmla="val -49684"/>
              <a:gd name="adj4" fmla="val 12341"/>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No quiero responsabilidades, arréglalo tú</a:t>
            </a:r>
            <a:endParaRPr lang="en-US" sz="2400" dirty="0"/>
          </a:p>
        </p:txBody>
      </p:sp>
      <p:sp>
        <p:nvSpPr>
          <p:cNvPr id="12" name="Llamada con línea 1 11"/>
          <p:cNvSpPr/>
          <p:nvPr/>
        </p:nvSpPr>
        <p:spPr>
          <a:xfrm>
            <a:off x="3406878" y="5218785"/>
            <a:ext cx="2537040" cy="1344247"/>
          </a:xfrm>
          <a:prstGeom prst="borderCallout1">
            <a:avLst>
              <a:gd name="adj1" fmla="val 849"/>
              <a:gd name="adj2" fmla="val 46720"/>
              <a:gd name="adj3" fmla="val -59994"/>
              <a:gd name="adj4" fmla="val -26618"/>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t>Tengo miedo de hacer lo que me dices</a:t>
            </a:r>
            <a:endParaRPr lang="en-US" sz="2400" dirty="0"/>
          </a:p>
        </p:txBody>
      </p:sp>
      <p:sp>
        <p:nvSpPr>
          <p:cNvPr id="3" name="CuadroTexto 2"/>
          <p:cNvSpPr txBox="1"/>
          <p:nvPr/>
        </p:nvSpPr>
        <p:spPr>
          <a:xfrm>
            <a:off x="4654718" y="4309318"/>
            <a:ext cx="3978205" cy="523220"/>
          </a:xfrm>
          <a:prstGeom prst="rect">
            <a:avLst/>
          </a:prstGeom>
          <a:solidFill>
            <a:srgbClr val="8064A2"/>
          </a:solidFill>
        </p:spPr>
        <p:txBody>
          <a:bodyPr wrap="none" rtlCol="0">
            <a:spAutoFit/>
          </a:bodyPr>
          <a:lstStyle/>
          <a:p>
            <a:r>
              <a:rPr lang="es-ES" sz="2800" dirty="0">
                <a:solidFill>
                  <a:schemeClr val="bg1"/>
                </a:solidFill>
              </a:rPr>
              <a:t>La posición ante la terapia</a:t>
            </a:r>
            <a:endParaRPr lang="en-US" sz="2800" dirty="0">
              <a:solidFill>
                <a:schemeClr val="bg1"/>
              </a:solidFill>
            </a:endParaRPr>
          </a:p>
        </p:txBody>
      </p:sp>
    </p:spTree>
    <p:extLst>
      <p:ext uri="{BB962C8B-B14F-4D97-AF65-F5344CB8AC3E}">
        <p14:creationId xmlns:p14="http://schemas.microsoft.com/office/powerpoint/2010/main" val="42484941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65085" y="3527414"/>
            <a:ext cx="4536538" cy="2270793"/>
          </a:xfrm>
        </p:spPr>
        <p:txBody>
          <a:bodyPr anchor="ctr">
            <a:noAutofit/>
          </a:bodyPr>
          <a:lstStyle/>
          <a:p>
            <a:r>
              <a:rPr lang="es-ES" sz="2000" dirty="0"/>
              <a:t>A veces no hay partes pero sí un funcionamiento cambiante, tendencias contradictorias, siendo difícil para el paciente tomar conciencia de su funcionamiento. Entender estas tendencias como “partes”, mientras lo hagamos de un modo simbólico, es una opción, pero hay otras.</a:t>
            </a:r>
            <a:endParaRPr lang="en-US" sz="2000" dirty="0"/>
          </a:p>
        </p:txBody>
      </p:sp>
      <p:sp>
        <p:nvSpPr>
          <p:cNvPr id="3" name="Marcador de contenido 2"/>
          <p:cNvSpPr>
            <a:spLocks noGrp="1"/>
          </p:cNvSpPr>
          <p:nvPr>
            <p:ph idx="1"/>
          </p:nvPr>
        </p:nvSpPr>
        <p:spPr>
          <a:xfrm>
            <a:off x="665085" y="2172865"/>
            <a:ext cx="2944103" cy="1300429"/>
          </a:xfrm>
        </p:spPr>
        <p:txBody>
          <a:bodyPr anchor="ctr">
            <a:normAutofit/>
          </a:bodyPr>
          <a:lstStyle/>
          <a:p>
            <a:pPr marL="457200" indent="-277813">
              <a:spcBef>
                <a:spcPts val="600"/>
              </a:spcBef>
              <a:buFont typeface="+mj-lt"/>
              <a:buAutoNum type="arabicPeriod"/>
            </a:pPr>
            <a:r>
              <a:rPr lang="es-ES" sz="2000" dirty="0"/>
              <a:t>Modos de protección</a:t>
            </a:r>
          </a:p>
          <a:p>
            <a:pPr marL="457200" indent="-277813">
              <a:spcBef>
                <a:spcPts val="600"/>
              </a:spcBef>
              <a:buFont typeface="+mj-lt"/>
              <a:buAutoNum type="arabicPeriod"/>
            </a:pPr>
            <a:r>
              <a:rPr lang="es-ES" sz="2000" dirty="0"/>
              <a:t>Esquemas nucleares</a:t>
            </a:r>
          </a:p>
          <a:p>
            <a:pPr marL="457200" indent="-277813">
              <a:spcBef>
                <a:spcPts val="600"/>
              </a:spcBef>
              <a:buFont typeface="+mj-lt"/>
              <a:buAutoNum type="arabicPeriod"/>
            </a:pPr>
            <a:r>
              <a:rPr lang="es-ES" sz="2000" dirty="0"/>
              <a:t>Recursos</a:t>
            </a:r>
            <a:endParaRPr lang="en-US" sz="2000"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719" r="2051" b="-3"/>
          <a:stretch/>
        </p:blipFill>
        <p:spPr>
          <a:xfrm>
            <a:off x="5977788" y="799352"/>
            <a:ext cx="5425410" cy="5259296"/>
          </a:xfrm>
          <a:prstGeom prst="rect">
            <a:avLst/>
          </a:prstGeom>
        </p:spPr>
      </p:pic>
      <p:sp>
        <p:nvSpPr>
          <p:cNvPr id="14" name="CuadroTexto 13">
            <a:extLst>
              <a:ext uri="{FF2B5EF4-FFF2-40B4-BE49-F238E27FC236}">
                <a16:creationId xmlns:a16="http://schemas.microsoft.com/office/drawing/2014/main" id="{EB44A58B-2FE2-4D8B-8253-7EFE0CBFFDCF}"/>
              </a:ext>
            </a:extLst>
          </p:cNvPr>
          <p:cNvSpPr txBox="1"/>
          <p:nvPr/>
        </p:nvSpPr>
        <p:spPr>
          <a:xfrm>
            <a:off x="623029" y="1136264"/>
            <a:ext cx="6097656" cy="646331"/>
          </a:xfrm>
          <a:prstGeom prst="rect">
            <a:avLst/>
          </a:prstGeom>
          <a:noFill/>
        </p:spPr>
        <p:txBody>
          <a:bodyPr wrap="square">
            <a:spAutoFit/>
          </a:bodyPr>
          <a:lstStyle/>
          <a:p>
            <a:pPr marL="0" indent="0">
              <a:buNone/>
            </a:pPr>
            <a:r>
              <a:rPr lang="es-ES" sz="3600" dirty="0"/>
              <a:t>El trabajo con secuencias</a:t>
            </a:r>
          </a:p>
        </p:txBody>
      </p:sp>
    </p:spTree>
    <p:extLst>
      <p:ext uri="{BB962C8B-B14F-4D97-AF65-F5344CB8AC3E}">
        <p14:creationId xmlns:p14="http://schemas.microsoft.com/office/powerpoint/2010/main" val="19307883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5000"/>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1"/>
          <p:cNvSpPr txBox="1">
            <a:spLocks/>
          </p:cNvSpPr>
          <p:nvPr/>
        </p:nvSpPr>
        <p:spPr>
          <a:xfrm>
            <a:off x="335360" y="325550"/>
            <a:ext cx="11521280" cy="2743410"/>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90000"/>
              </a:lnSpc>
              <a:spcAft>
                <a:spcPts val="600"/>
              </a:spcAft>
            </a:pPr>
            <a:r>
              <a:rPr lang="en-US" sz="4000" dirty="0" err="1">
                <a:solidFill>
                  <a:srgbClr val="FFFFFF"/>
                </a:solidFill>
              </a:rPr>
              <a:t>Esto</a:t>
            </a:r>
            <a:r>
              <a:rPr lang="en-US" sz="4000" dirty="0">
                <a:solidFill>
                  <a:srgbClr val="FFFFFF"/>
                </a:solidFill>
              </a:rPr>
              <a:t> es lo que </a:t>
            </a:r>
            <a:r>
              <a:rPr lang="en-US" sz="4000" dirty="0" err="1">
                <a:solidFill>
                  <a:srgbClr val="FFFFFF"/>
                </a:solidFill>
              </a:rPr>
              <a:t>significa</a:t>
            </a:r>
            <a:r>
              <a:rPr lang="en-US" sz="4000" dirty="0">
                <a:solidFill>
                  <a:srgbClr val="FFFFFF"/>
                </a:solidFill>
              </a:rPr>
              <a:t> para mi la palabra </a:t>
            </a:r>
            <a:r>
              <a:rPr lang="en-US" sz="4000" dirty="0" err="1">
                <a:solidFill>
                  <a:srgbClr val="FFFFFF"/>
                </a:solidFill>
              </a:rPr>
              <a:t>protección</a:t>
            </a:r>
            <a:r>
              <a:rPr lang="en-US" sz="4000" dirty="0">
                <a:solidFill>
                  <a:srgbClr val="FFFFFF"/>
                </a:solidFill>
              </a:rPr>
              <a:t>…</a:t>
            </a:r>
          </a:p>
        </p:txBody>
      </p:sp>
    </p:spTree>
    <p:extLst>
      <p:ext uri="{BB962C8B-B14F-4D97-AF65-F5344CB8AC3E}">
        <p14:creationId xmlns:p14="http://schemas.microsoft.com/office/powerpoint/2010/main" val="11345730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11125"/>
            <a:ext cx="2820988" cy="1038225"/>
          </a:xfrm>
        </p:spPr>
        <p:txBody>
          <a:bodyPr>
            <a:normAutofit/>
          </a:bodyPr>
          <a:lstStyle/>
          <a:p>
            <a:r>
              <a:rPr lang="es-ES" sz="4000" dirty="0"/>
              <a:t>Cambio</a:t>
            </a:r>
            <a:endParaRPr lang="en-US" sz="4000"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0370" r="17593" b="2963"/>
          <a:stretch/>
        </p:blipFill>
        <p:spPr>
          <a:xfrm>
            <a:off x="2777067" y="110337"/>
            <a:ext cx="6079067" cy="6141576"/>
          </a:xfrm>
          <a:prstGeom prst="rect">
            <a:avLst/>
          </a:prstGeom>
        </p:spPr>
      </p:pic>
      <p:sp>
        <p:nvSpPr>
          <p:cNvPr id="6" name="Llamada con línea 3 (barra de énfasis) 5"/>
          <p:cNvSpPr/>
          <p:nvPr/>
        </p:nvSpPr>
        <p:spPr>
          <a:xfrm>
            <a:off x="2040467" y="3729665"/>
            <a:ext cx="2319866" cy="612648"/>
          </a:xfrm>
          <a:prstGeom prst="accentCallout3">
            <a:avLst>
              <a:gd name="adj1" fmla="val 18750"/>
              <a:gd name="adj2" fmla="val -8333"/>
              <a:gd name="adj3" fmla="val 18750"/>
              <a:gd name="adj4" fmla="val -16667"/>
              <a:gd name="adj5" fmla="val 321117"/>
              <a:gd name="adj6" fmla="val 19099"/>
              <a:gd name="adj7" fmla="val 320260"/>
              <a:gd name="adj8" fmla="val 178028"/>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Me cuido</a:t>
            </a:r>
            <a:endParaRPr lang="en-US" dirty="0"/>
          </a:p>
        </p:txBody>
      </p:sp>
      <p:sp>
        <p:nvSpPr>
          <p:cNvPr id="7" name="Llamada con línea 3 (barra de énfasis) 6"/>
          <p:cNvSpPr/>
          <p:nvPr/>
        </p:nvSpPr>
        <p:spPr>
          <a:xfrm>
            <a:off x="9279467" y="695169"/>
            <a:ext cx="2319866" cy="612648"/>
          </a:xfrm>
          <a:prstGeom prst="accentCallout3">
            <a:avLst>
              <a:gd name="adj1" fmla="val 18750"/>
              <a:gd name="adj2" fmla="val -8333"/>
              <a:gd name="adj3" fmla="val 18750"/>
              <a:gd name="adj4" fmla="val -16667"/>
              <a:gd name="adj5" fmla="val 321117"/>
              <a:gd name="adj6" fmla="val 19099"/>
              <a:gd name="adj7" fmla="val 389359"/>
              <a:gd name="adj8" fmla="val -42410"/>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Disfruto el momento</a:t>
            </a:r>
            <a:endParaRPr lang="en-US" dirty="0"/>
          </a:p>
        </p:txBody>
      </p:sp>
    </p:spTree>
    <p:extLst>
      <p:ext uri="{BB962C8B-B14F-4D97-AF65-F5344CB8AC3E}">
        <p14:creationId xmlns:p14="http://schemas.microsoft.com/office/powerpoint/2010/main" val="29709173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748310" y="4960758"/>
            <a:ext cx="6796345" cy="1236086"/>
          </a:xfrm>
          <a:noFill/>
        </p:spPr>
        <p:txBody>
          <a:bodyPr vert="horz" lIns="91440" tIns="45720" rIns="91440" bIns="45720" rtlCol="0" anchor="ctr">
            <a:normAutofit/>
          </a:bodyPr>
          <a:lstStyle/>
          <a:p>
            <a:pPr algn="r"/>
            <a:r>
              <a:rPr lang="en-US" sz="3200" dirty="0"/>
              <a:t>La </a:t>
            </a:r>
            <a:r>
              <a:rPr lang="en-US" sz="3200" dirty="0" err="1"/>
              <a:t>importancia</a:t>
            </a:r>
            <a:r>
              <a:rPr lang="en-US" sz="3200" dirty="0"/>
              <a:t> (y lo </a:t>
            </a:r>
            <a:r>
              <a:rPr lang="en-US" sz="3200" dirty="0" err="1"/>
              <a:t>delicado</a:t>
            </a:r>
            <a:r>
              <a:rPr lang="en-US" sz="3200" dirty="0"/>
              <a:t>) </a:t>
            </a:r>
            <a:br>
              <a:rPr lang="en-US" sz="3200" dirty="0"/>
            </a:br>
            <a:r>
              <a:rPr lang="en-US" sz="3200" dirty="0"/>
              <a:t>de la </a:t>
            </a:r>
            <a:r>
              <a:rPr lang="en-US" sz="3200" dirty="0" err="1"/>
              <a:t>confrontación</a:t>
            </a:r>
            <a:endParaRPr lang="en-US" sz="3200" dirty="0"/>
          </a:p>
        </p:txBody>
      </p:sp>
      <p:sp>
        <p:nvSpPr>
          <p:cNvPr id="2054" name="Content Placeholder 2053">
            <a:extLst>
              <a:ext uri="{FF2B5EF4-FFF2-40B4-BE49-F238E27FC236}">
                <a16:creationId xmlns:a16="http://schemas.microsoft.com/office/drawing/2014/main" id="{31DCE6BA-A4B1-3AF6-80CA-763597C10BC5}"/>
              </a:ext>
            </a:extLst>
          </p:cNvPr>
          <p:cNvSpPr>
            <a:spLocks noGrp="1"/>
          </p:cNvSpPr>
          <p:nvPr>
            <p:ph idx="1"/>
          </p:nvPr>
        </p:nvSpPr>
        <p:spPr>
          <a:xfrm>
            <a:off x="8119869" y="4960758"/>
            <a:ext cx="3323819" cy="1236086"/>
          </a:xfrm>
          <a:noFill/>
        </p:spPr>
        <p:txBody>
          <a:bodyPr vert="horz" lIns="91440" tIns="45720" rIns="91440" bIns="45720" rtlCol="0" anchor="ctr">
            <a:normAutofit/>
          </a:bodyPr>
          <a:lstStyle/>
          <a:p>
            <a:pPr marL="0" indent="0">
              <a:buNone/>
            </a:pPr>
            <a:r>
              <a:rPr lang="en-US" sz="2200"/>
              <a:t>Plantear al paciente una decisión y un compromiso consigo mismo</a:t>
            </a:r>
          </a:p>
        </p:txBody>
      </p:sp>
      <p:pic>
        <p:nvPicPr>
          <p:cNvPr id="2050" name="Picture 2" descr="Resultado de imagen de matrix pastilla roja azul"/>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2244" r="-1" b="4652"/>
          <a:stretch/>
        </p:blipFill>
        <p:spPr bwMode="auto">
          <a:xfrm>
            <a:off x="320040" y="320040"/>
            <a:ext cx="11548872" cy="4462272"/>
          </a:xfrm>
          <a:prstGeom prst="rect">
            <a:avLst/>
          </a:prstGeom>
          <a:noFill/>
          <a:extLst>
            <a:ext uri="{909E8E84-426E-40DD-AFC4-6F175D3DCCD1}">
              <a14:hiddenFill xmlns:a14="http://schemas.microsoft.com/office/drawing/2010/main">
                <a:solidFill>
                  <a:srgbClr val="FFFFFF"/>
                </a:solidFill>
              </a14:hiddenFill>
            </a:ext>
          </a:extLst>
        </p:spPr>
      </p:pic>
      <p:cxnSp>
        <p:nvCxnSpPr>
          <p:cNvPr id="2061" name="Straight Connector 2060">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85"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6488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67A5186C-3438-4D83-A03D-BD8A5E2D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p:cNvSpPr>
            <a:spLocks noGrp="1"/>
          </p:cNvSpPr>
          <p:nvPr>
            <p:ph type="title"/>
          </p:nvPr>
        </p:nvSpPr>
        <p:spPr>
          <a:xfrm>
            <a:off x="1487488" y="5438950"/>
            <a:ext cx="9703089" cy="1077766"/>
          </a:xfrm>
        </p:spPr>
        <p:txBody>
          <a:bodyPr vert="horz" lIns="91440" tIns="45720" rIns="91440" bIns="45720" rtlCol="0" anchor="ctr">
            <a:noAutofit/>
          </a:bodyPr>
          <a:lstStyle/>
          <a:p>
            <a:pPr algn="ctr"/>
            <a:r>
              <a:rPr lang="en-US" sz="3200" dirty="0" err="1"/>
              <a:t>Dependiendo</a:t>
            </a:r>
            <a:r>
              <a:rPr lang="en-US" sz="3200" dirty="0"/>
              <a:t> del </a:t>
            </a:r>
            <a:r>
              <a:rPr lang="en-US" sz="3200" dirty="0" err="1"/>
              <a:t>paciente</a:t>
            </a:r>
            <a:r>
              <a:rPr lang="en-US" sz="3200" dirty="0"/>
              <a:t> y del </a:t>
            </a:r>
            <a:r>
              <a:rPr lang="en-US" sz="3200" dirty="0" err="1"/>
              <a:t>momento</a:t>
            </a:r>
            <a:r>
              <a:rPr lang="en-US" sz="3200" dirty="0"/>
              <a:t> de la </a:t>
            </a:r>
            <a:r>
              <a:rPr lang="en-US" sz="3200" dirty="0" err="1"/>
              <a:t>terapia</a:t>
            </a:r>
            <a:r>
              <a:rPr lang="en-US" sz="3200" dirty="0"/>
              <a:t>, le </a:t>
            </a:r>
            <a:r>
              <a:rPr lang="en-US" sz="3200" dirty="0" err="1"/>
              <a:t>puede</a:t>
            </a:r>
            <a:r>
              <a:rPr lang="en-US" sz="3200" dirty="0"/>
              <a:t> </a:t>
            </a:r>
            <a:r>
              <a:rPr lang="en-US" sz="3200" dirty="0" err="1"/>
              <a:t>ayudar</a:t>
            </a:r>
            <a:r>
              <a:rPr lang="en-US" sz="3200" dirty="0"/>
              <a:t> leer </a:t>
            </a:r>
            <a:r>
              <a:rPr lang="en-US" sz="3200" dirty="0" err="1"/>
              <a:t>textos</a:t>
            </a:r>
            <a:r>
              <a:rPr lang="en-US" sz="3200" dirty="0"/>
              <a:t> </a:t>
            </a:r>
            <a:r>
              <a:rPr lang="en-US" sz="3200" dirty="0" err="1"/>
              <a:t>seleccionados</a:t>
            </a:r>
            <a:endParaRPr lang="en-US" sz="3200" dirty="0"/>
          </a:p>
        </p:txBody>
      </p:sp>
      <p:sp>
        <p:nvSpPr>
          <p:cNvPr id="14" name="Rectangle 13">
            <a:extLst>
              <a:ext uri="{FF2B5EF4-FFF2-40B4-BE49-F238E27FC236}">
                <a16:creationId xmlns:a16="http://schemas.microsoft.com/office/drawing/2014/main" id="{6CBB0514-A5C9-DF82-2647-CF63C168C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59"/>
            <a:ext cx="12191999" cy="5134180"/>
          </a:xfrm>
          <a:prstGeom prst="rect">
            <a:avLst/>
          </a:prstGeom>
          <a:solidFill>
            <a:srgbClr val="FFFFFF"/>
          </a:solidFill>
          <a:ln>
            <a:noFill/>
          </a:ln>
          <a:effectLst>
            <a:outerShdw blurRad="508000" dist="228600" dir="3960000" sx="93000" sy="93000" algn="t"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r="-5" b="7666"/>
          <a:stretch/>
        </p:blipFill>
        <p:spPr>
          <a:xfrm>
            <a:off x="1137235" y="732476"/>
            <a:ext cx="2625578" cy="3659140"/>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EC5FEB52-BB00-4FAB-888C-E2919179B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211" y="732476"/>
            <a:ext cx="2433329" cy="3659140"/>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D9D2B4D0-3F46-DD9A-49B7-763CDEA7E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904" y="732476"/>
            <a:ext cx="2415032" cy="3659140"/>
          </a:xfrm>
          <a:prstGeom prst="rect">
            <a:avLst/>
          </a:prstGeom>
          <a:effectLst/>
        </p:spPr>
      </p:pic>
    </p:spTree>
    <p:extLst>
      <p:ext uri="{BB962C8B-B14F-4D97-AF65-F5344CB8AC3E}">
        <p14:creationId xmlns:p14="http://schemas.microsoft.com/office/powerpoint/2010/main" val="2748307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Fantasía, Surrealista, Máscara, Pared">
            <a:extLst>
              <a:ext uri="{FF2B5EF4-FFF2-40B4-BE49-F238E27FC236}">
                <a16:creationId xmlns:a16="http://schemas.microsoft.com/office/drawing/2014/main" id="{B5BF7E25-BD85-4F26-8E2D-5100C42E595B}"/>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95" name="Rectangle 2049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C956462-500F-4757-A362-BE1C07331165}"/>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2300">
                <a:solidFill>
                  <a:schemeClr val="tx1">
                    <a:lumMod val="85000"/>
                    <a:lumOff val="15000"/>
                  </a:schemeClr>
                </a:solidFill>
              </a:rPr>
              <a:t>Trabajar con la traumatización grave requiere navegar en la contradicción, tolerar la incertidumbre y la ambivalencia, buscar siempre una visión más amplia</a:t>
            </a:r>
          </a:p>
        </p:txBody>
      </p:sp>
      <p:cxnSp>
        <p:nvCxnSpPr>
          <p:cNvPr id="20497" name="Straight Connector 2049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499" name="Straight Connector 2049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531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7390833" y="504057"/>
            <a:ext cx="4575408" cy="731739"/>
          </a:xfrm>
        </p:spPr>
        <p:txBody>
          <a:bodyPr>
            <a:normAutofit/>
          </a:bodyPr>
          <a:lstStyle/>
          <a:p>
            <a:r>
              <a:rPr lang="es-ES" sz="3200" dirty="0"/>
              <a:t>Recuerdos no procesados</a:t>
            </a:r>
          </a:p>
        </p:txBody>
      </p:sp>
      <p:sp>
        <p:nvSpPr>
          <p:cNvPr id="18" name="Rounded Rectangle 28">
            <a:extLst>
              <a:ext uri="{FF2B5EF4-FFF2-40B4-BE49-F238E27FC236}">
                <a16:creationId xmlns:a16="http://schemas.microsoft.com/office/drawing/2014/main" id="{E4D63AEB-01ED-4B67-A163-4F509656D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1" y="640091"/>
            <a:ext cx="6266120" cy="5577818"/>
          </a:xfrm>
          <a:prstGeom prst="roundRect">
            <a:avLst>
              <a:gd name="adj" fmla="val 0"/>
            </a:avLst>
          </a:prstGeom>
          <a:solidFill>
            <a:srgbClr val="FFFFFF"/>
          </a:solid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t="55" r="-1" b="6846"/>
          <a:stretch/>
        </p:blipFill>
        <p:spPr>
          <a:xfrm>
            <a:off x="815807" y="804672"/>
            <a:ext cx="5934456" cy="5248656"/>
          </a:xfrm>
          <a:prstGeom prst="rect">
            <a:avLst/>
          </a:prstGeom>
          <a:effectLst/>
        </p:spPr>
      </p:pic>
      <p:sp>
        <p:nvSpPr>
          <p:cNvPr id="3" name="Marcador de contenido 2"/>
          <p:cNvSpPr>
            <a:spLocks noGrp="1"/>
          </p:cNvSpPr>
          <p:nvPr>
            <p:ph idx="1"/>
          </p:nvPr>
        </p:nvSpPr>
        <p:spPr>
          <a:xfrm>
            <a:off x="7168123" y="1235795"/>
            <a:ext cx="4688517" cy="5118147"/>
          </a:xfrm>
        </p:spPr>
        <p:txBody>
          <a:bodyPr>
            <a:noAutofit/>
          </a:bodyPr>
          <a:lstStyle/>
          <a:p>
            <a:pPr>
              <a:spcBef>
                <a:spcPts val="600"/>
              </a:spcBef>
            </a:pPr>
            <a:r>
              <a:rPr lang="es-ES" sz="2000" dirty="0"/>
              <a:t>Los mecanismos de regulación emocional disfuncional, y sobre todo la disociación, hacen que determinadas experiencias no puedan ser procesadas e integradas</a:t>
            </a:r>
          </a:p>
          <a:p>
            <a:pPr>
              <a:spcBef>
                <a:spcPts val="600"/>
              </a:spcBef>
            </a:pPr>
            <a:r>
              <a:rPr lang="es-ES" sz="2000" dirty="0"/>
              <a:t>Esto no quiere decir que la búsqueda de estos recuerdos no procesados haya de centrar la intervención terapéutica</a:t>
            </a:r>
          </a:p>
          <a:p>
            <a:pPr>
              <a:spcBef>
                <a:spcPts val="600"/>
              </a:spcBef>
            </a:pPr>
            <a:r>
              <a:rPr lang="es-ES" sz="2000" dirty="0"/>
              <a:t>El paciente ha de entender por qué será bueno explorar esto, y estar preparado para asimilar este material</a:t>
            </a:r>
          </a:p>
          <a:p>
            <a:pPr>
              <a:spcBef>
                <a:spcPts val="600"/>
              </a:spcBef>
            </a:pPr>
            <a:r>
              <a:rPr lang="es-ES" sz="2000" dirty="0"/>
              <a:t>Conectar prematuramente con los recuerdos podría sobrepasar la capacidad del paciente para asimilarlos e integrarlos</a:t>
            </a:r>
          </a:p>
          <a:p>
            <a:pPr>
              <a:spcBef>
                <a:spcPts val="600"/>
              </a:spcBef>
            </a:pPr>
            <a:r>
              <a:rPr lang="es-ES" sz="2000" dirty="0"/>
              <a:t>El paciente ha de tener además un contexto en el que colocar la nueva información</a:t>
            </a:r>
          </a:p>
        </p:txBody>
      </p:sp>
    </p:spTree>
    <p:extLst>
      <p:ext uri="{BB962C8B-B14F-4D97-AF65-F5344CB8AC3E}">
        <p14:creationId xmlns:p14="http://schemas.microsoft.com/office/powerpoint/2010/main" val="37192653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AA209E-6A76-4663-AF7A-1DF61F71F3EA}"/>
              </a:ext>
            </a:extLst>
          </p:cNvPr>
          <p:cNvSpPr>
            <a:spLocks noGrp="1"/>
          </p:cNvSpPr>
          <p:nvPr>
            <p:ph type="title"/>
          </p:nvPr>
        </p:nvSpPr>
        <p:spPr>
          <a:xfrm>
            <a:off x="596257" y="-19657"/>
            <a:ext cx="5393361" cy="1325563"/>
          </a:xfrm>
        </p:spPr>
        <p:txBody>
          <a:bodyPr vert="horz" lIns="91440" tIns="45720" rIns="91440" bIns="45720" rtlCol="0">
            <a:normAutofit/>
          </a:bodyPr>
          <a:lstStyle/>
          <a:p>
            <a:r>
              <a:rPr lang="en-US" dirty="0"/>
              <a:t>La </a:t>
            </a:r>
            <a:r>
              <a:rPr lang="en-US" dirty="0" err="1"/>
              <a:t>terapia</a:t>
            </a:r>
            <a:r>
              <a:rPr lang="en-US" dirty="0"/>
              <a:t> EMDR</a:t>
            </a:r>
          </a:p>
        </p:txBody>
      </p:sp>
      <p:sp>
        <p:nvSpPr>
          <p:cNvPr id="7" name="Marcador de contenido 6">
            <a:extLst>
              <a:ext uri="{FF2B5EF4-FFF2-40B4-BE49-F238E27FC236}">
                <a16:creationId xmlns:a16="http://schemas.microsoft.com/office/drawing/2014/main" id="{75C454C7-3115-43BD-8A67-8E644089B766}"/>
              </a:ext>
            </a:extLst>
          </p:cNvPr>
          <p:cNvSpPr>
            <a:spLocks noGrp="1"/>
          </p:cNvSpPr>
          <p:nvPr>
            <p:ph idx="1"/>
          </p:nvPr>
        </p:nvSpPr>
        <p:spPr>
          <a:xfrm>
            <a:off x="409550" y="1143964"/>
            <a:ext cx="6262514" cy="4351338"/>
          </a:xfrm>
        </p:spPr>
        <p:txBody>
          <a:bodyPr>
            <a:normAutofit/>
          </a:bodyPr>
          <a:lstStyle/>
          <a:p>
            <a:pPr>
              <a:spcBef>
                <a:spcPts val="600"/>
              </a:spcBef>
            </a:pPr>
            <a:r>
              <a:rPr lang="en-GB" sz="2000" dirty="0"/>
              <a:t>Un </a:t>
            </a:r>
            <a:r>
              <a:rPr lang="en-GB" sz="2000" dirty="0" err="1"/>
              <a:t>abordaje</a:t>
            </a:r>
            <a:r>
              <a:rPr lang="en-GB" sz="2000" dirty="0"/>
              <a:t> </a:t>
            </a:r>
            <a:r>
              <a:rPr lang="en-GB" sz="2000" dirty="0" err="1"/>
              <a:t>terapéutico</a:t>
            </a:r>
            <a:r>
              <a:rPr lang="en-GB" sz="2000" dirty="0"/>
              <a:t> </a:t>
            </a:r>
            <a:r>
              <a:rPr lang="en-GB" sz="2000" dirty="0" err="1"/>
              <a:t>orientado</a:t>
            </a:r>
            <a:r>
              <a:rPr lang="en-GB" sz="2000" dirty="0"/>
              <a:t> al trauma</a:t>
            </a:r>
          </a:p>
          <a:p>
            <a:pPr>
              <a:spcBef>
                <a:spcPts val="600"/>
              </a:spcBef>
            </a:pPr>
            <a:r>
              <a:rPr lang="en-GB" sz="2000" dirty="0" err="1"/>
              <a:t>Estructurado</a:t>
            </a:r>
            <a:r>
              <a:rPr lang="en-GB" sz="2000" dirty="0"/>
              <a:t> </a:t>
            </a:r>
            <a:r>
              <a:rPr lang="en-GB" sz="2000" dirty="0" err="1"/>
              <a:t>en</a:t>
            </a:r>
            <a:r>
              <a:rPr lang="en-GB" sz="2000" dirty="0"/>
              <a:t> </a:t>
            </a:r>
            <a:r>
              <a:rPr lang="en-GB" sz="2000" dirty="0" err="1"/>
              <a:t>ocho</a:t>
            </a:r>
            <a:r>
              <a:rPr lang="en-GB" sz="2000" dirty="0"/>
              <a:t> </a:t>
            </a:r>
            <a:r>
              <a:rPr lang="en-GB" sz="2000" dirty="0" err="1"/>
              <a:t>fases</a:t>
            </a:r>
            <a:endParaRPr lang="en-GB" sz="2000" dirty="0"/>
          </a:p>
          <a:p>
            <a:pPr>
              <a:spcBef>
                <a:spcPts val="600"/>
              </a:spcBef>
            </a:pPr>
            <a:r>
              <a:rPr lang="en-GB" sz="2000" dirty="0" err="1"/>
              <a:t>Trabaja</a:t>
            </a:r>
            <a:r>
              <a:rPr lang="en-GB" sz="2000" dirty="0"/>
              <a:t> </a:t>
            </a:r>
            <a:r>
              <a:rPr lang="en-GB" sz="2000" dirty="0" err="1"/>
              <a:t>sobre</a:t>
            </a:r>
            <a:r>
              <a:rPr lang="en-GB" sz="2000" dirty="0"/>
              <a:t> </a:t>
            </a:r>
            <a:r>
              <a:rPr lang="en-GB" sz="2000" dirty="0" err="1"/>
              <a:t>los</a:t>
            </a:r>
            <a:r>
              <a:rPr lang="en-GB" sz="2000" dirty="0"/>
              <a:t> </a:t>
            </a:r>
            <a:r>
              <a:rPr lang="en-GB" sz="2000" dirty="0" err="1"/>
              <a:t>recuerdos</a:t>
            </a:r>
            <a:r>
              <a:rPr lang="en-GB" sz="2000" dirty="0"/>
              <a:t> que </a:t>
            </a:r>
            <a:r>
              <a:rPr lang="en-GB" sz="2000" dirty="0" err="1"/>
              <a:t>están</a:t>
            </a:r>
            <a:r>
              <a:rPr lang="en-GB" sz="2000" dirty="0"/>
              <a:t> </a:t>
            </a:r>
            <a:r>
              <a:rPr lang="en-GB" sz="2000" dirty="0" err="1"/>
              <a:t>en</a:t>
            </a:r>
            <a:r>
              <a:rPr lang="en-GB" sz="2000" dirty="0"/>
              <a:t> la base de la </a:t>
            </a:r>
            <a:r>
              <a:rPr lang="en-GB" sz="2000" dirty="0" err="1"/>
              <a:t>patología</a:t>
            </a:r>
            <a:endParaRPr lang="en-GB" sz="2000" dirty="0"/>
          </a:p>
        </p:txBody>
      </p:sp>
      <p:pic>
        <p:nvPicPr>
          <p:cNvPr id="6" name="Imagen 5" descr="El ojo de una persona">
            <a:extLst>
              <a:ext uri="{FF2B5EF4-FFF2-40B4-BE49-F238E27FC236}">
                <a16:creationId xmlns:a16="http://schemas.microsoft.com/office/drawing/2014/main" id="{F21C9465-B27D-4E5A-878F-C407410DC1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04" r="20049"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4" name="Imagen 3" descr="Diagrama&#10;&#10;Descripción generada automáticamente con confianza baja">
            <a:extLst>
              <a:ext uri="{FF2B5EF4-FFF2-40B4-BE49-F238E27FC236}">
                <a16:creationId xmlns:a16="http://schemas.microsoft.com/office/drawing/2014/main" id="{D18EBB12-CB33-D2CA-363D-3A385C83E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121" y="2449870"/>
            <a:ext cx="2701167" cy="4100685"/>
          </a:xfrm>
          <a:prstGeom prst="rect">
            <a:avLst/>
          </a:prstGeom>
          <a:ln>
            <a:noFill/>
          </a:ln>
          <a:effectLst>
            <a:outerShdw blurRad="292100" dist="139700" dir="2700000" algn="tl" rotWithShape="0">
              <a:srgbClr val="333333">
                <a:alpha val="65000"/>
              </a:srgbClr>
            </a:outerShdw>
          </a:effectLst>
        </p:spPr>
      </p:pic>
      <p:sp>
        <p:nvSpPr>
          <p:cNvPr id="5" name="Flecha: a la derecha 4">
            <a:extLst>
              <a:ext uri="{FF2B5EF4-FFF2-40B4-BE49-F238E27FC236}">
                <a16:creationId xmlns:a16="http://schemas.microsoft.com/office/drawing/2014/main" id="{C06AE1C0-6BCF-AA33-EFF5-9F2AAF33E2C7}"/>
              </a:ext>
            </a:extLst>
          </p:cNvPr>
          <p:cNvSpPr/>
          <p:nvPr/>
        </p:nvSpPr>
        <p:spPr>
          <a:xfrm>
            <a:off x="620021" y="3861048"/>
            <a:ext cx="1770496" cy="933009"/>
          </a:xfrm>
          <a:prstGeom prst="rightArrow">
            <a:avLst/>
          </a:prstGeom>
          <a:solidFill>
            <a:schemeClr val="accent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Más </a:t>
            </a:r>
            <a:r>
              <a:rPr lang="es-ES" dirty="0" err="1"/>
              <a:t>info</a:t>
            </a:r>
            <a:endParaRPr lang="es-ES" dirty="0"/>
          </a:p>
        </p:txBody>
      </p:sp>
    </p:spTree>
    <p:extLst>
      <p:ext uri="{BB962C8B-B14F-4D97-AF65-F5344CB8AC3E}">
        <p14:creationId xmlns:p14="http://schemas.microsoft.com/office/powerpoint/2010/main" val="178991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427FB3-9F77-4AFC-9C68-47D3A9ED7270}"/>
              </a:ext>
            </a:extLst>
          </p:cNvPr>
          <p:cNvSpPr>
            <a:spLocks noGrp="1"/>
          </p:cNvSpPr>
          <p:nvPr>
            <p:ph type="title"/>
          </p:nvPr>
        </p:nvSpPr>
        <p:spPr>
          <a:xfrm>
            <a:off x="7910283" y="741391"/>
            <a:ext cx="3397017" cy="1616203"/>
          </a:xfrm>
        </p:spPr>
        <p:txBody>
          <a:bodyPr anchor="b">
            <a:normAutofit/>
          </a:bodyPr>
          <a:lstStyle/>
          <a:p>
            <a:r>
              <a:rPr lang="es-ES" sz="3200" dirty="0">
                <a:latin typeface="+mn-lt"/>
                <a:cs typeface="Calibri" panose="020F0502020204030204" pitchFamily="34" charset="0"/>
              </a:rPr>
              <a:t>La epigenética</a:t>
            </a:r>
          </a:p>
        </p:txBody>
      </p:sp>
      <p:pic>
        <p:nvPicPr>
          <p:cNvPr id="15" name="Picture 2" descr="Epigenética - Wikipedia, la enciclopedia libre">
            <a:extLst>
              <a:ext uri="{FF2B5EF4-FFF2-40B4-BE49-F238E27FC236}">
                <a16:creationId xmlns:a16="http://schemas.microsoft.com/office/drawing/2014/main" id="{F7CC6E50-5B26-43E8-8C2F-C174C622D01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91" r="10537" b="-1"/>
          <a:stretch/>
        </p:blipFill>
        <p:spPr bwMode="auto">
          <a:xfrm>
            <a:off x="884698" y="877413"/>
            <a:ext cx="6406903" cy="5043096"/>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28" name="Rectangle 27">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Marcador de contenido 2">
            <a:extLst>
              <a:ext uri="{FF2B5EF4-FFF2-40B4-BE49-F238E27FC236}">
                <a16:creationId xmlns:a16="http://schemas.microsoft.com/office/drawing/2014/main" id="{92E32588-CCD6-463D-B01D-157B484A6CC7}"/>
              </a:ext>
            </a:extLst>
          </p:cNvPr>
          <p:cNvSpPr>
            <a:spLocks noGrp="1"/>
          </p:cNvSpPr>
          <p:nvPr>
            <p:ph idx="1"/>
          </p:nvPr>
        </p:nvSpPr>
        <p:spPr>
          <a:xfrm>
            <a:off x="7910284" y="2533476"/>
            <a:ext cx="3405415" cy="3447832"/>
          </a:xfrm>
        </p:spPr>
        <p:txBody>
          <a:bodyPr anchor="t">
            <a:normAutofit/>
          </a:bodyPr>
          <a:lstStyle/>
          <a:p>
            <a:pPr marL="0" indent="0">
              <a:buNone/>
            </a:pPr>
            <a:r>
              <a:rPr lang="es-ES" sz="2000" dirty="0">
                <a:cs typeface="Calibri" panose="020F0502020204030204" pitchFamily="34" charset="0"/>
              </a:rPr>
              <a:t>Alteraciones como la metilación y la acetilación de las histonas que mejoran o dificultan la actividad de la cromatina (Hunter et al., 2009; Griffiths y Hunter, 2014; </a:t>
            </a:r>
            <a:r>
              <a:rPr lang="es-ES" sz="2000">
                <a:cs typeface="Calibri" panose="020F0502020204030204" pitchFamily="34" charset="0"/>
              </a:rPr>
              <a:t>Buschdorf</a:t>
            </a:r>
            <a:r>
              <a:rPr lang="es-ES" sz="2000" dirty="0">
                <a:cs typeface="Calibri" panose="020F0502020204030204" pitchFamily="34" charset="0"/>
              </a:rPr>
              <a:t> y </a:t>
            </a:r>
            <a:r>
              <a:rPr lang="es-ES" sz="2000">
                <a:cs typeface="Calibri" panose="020F0502020204030204" pitchFamily="34" charset="0"/>
              </a:rPr>
              <a:t>Meaney</a:t>
            </a:r>
            <a:r>
              <a:rPr lang="es-ES" sz="2000" dirty="0">
                <a:cs typeface="Calibri" panose="020F0502020204030204" pitchFamily="34" charset="0"/>
              </a:rPr>
              <a:t>, 2015). </a:t>
            </a:r>
          </a:p>
          <a:p>
            <a:pPr marL="0" indent="0">
              <a:buNone/>
            </a:pPr>
            <a:r>
              <a:rPr lang="es-ES" sz="2000" dirty="0">
                <a:cs typeface="Calibri" panose="020F0502020204030204" pitchFamily="34" charset="0"/>
              </a:rPr>
              <a:t>Metilación del ADN modo específico en el gen, alterando su expresión (</a:t>
            </a:r>
            <a:r>
              <a:rPr lang="es-ES" sz="2000">
                <a:cs typeface="Calibri" panose="020F0502020204030204" pitchFamily="34" charset="0"/>
              </a:rPr>
              <a:t>Tsankova</a:t>
            </a:r>
            <a:r>
              <a:rPr lang="es-ES" sz="2000" dirty="0">
                <a:cs typeface="Calibri" panose="020F0502020204030204" pitchFamily="34" charset="0"/>
              </a:rPr>
              <a:t> et al., 2006; </a:t>
            </a:r>
            <a:r>
              <a:rPr lang="es-ES" sz="2000">
                <a:cs typeface="Calibri" panose="020F0502020204030204" pitchFamily="34" charset="0"/>
              </a:rPr>
              <a:t>Nestler</a:t>
            </a:r>
            <a:r>
              <a:rPr lang="es-ES" sz="2000" dirty="0">
                <a:cs typeface="Calibri" panose="020F0502020204030204" pitchFamily="34" charset="0"/>
              </a:rPr>
              <a:t>, 2014). </a:t>
            </a:r>
          </a:p>
        </p:txBody>
      </p:sp>
    </p:spTree>
    <p:extLst>
      <p:ext uri="{BB962C8B-B14F-4D97-AF65-F5344CB8AC3E}">
        <p14:creationId xmlns:p14="http://schemas.microsoft.com/office/powerpoint/2010/main" val="26283866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ando el cuerpo habla: Un abordaje integrador del trastorno conversivo (Psicología Psiquiatría Psicoterapia)">
            <a:extLst>
              <a:ext uri="{FF2B5EF4-FFF2-40B4-BE49-F238E27FC236}">
                <a16:creationId xmlns:a16="http://schemas.microsoft.com/office/drawing/2014/main" id="{31252794-3516-F77A-155C-9C4203ED99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81926" y="753692"/>
            <a:ext cx="3609948" cy="5348072"/>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a:extLst>
              <a:ext uri="{FF2B5EF4-FFF2-40B4-BE49-F238E27FC236}">
                <a16:creationId xmlns:a16="http://schemas.microsoft.com/office/drawing/2014/main" id="{41B8234D-B8A0-4BCE-A9E3-6BD6BD7320B3}"/>
              </a:ext>
            </a:extLst>
          </p:cNvPr>
          <p:cNvSpPr>
            <a:spLocks noGrp="1"/>
          </p:cNvSpPr>
          <p:nvPr>
            <p:ph type="sldNum" sz="quarter" idx="12"/>
          </p:nvPr>
        </p:nvSpPr>
        <p:spPr>
          <a:xfrm>
            <a:off x="8732520" y="6356350"/>
            <a:ext cx="3199387" cy="365125"/>
          </a:xfrm>
        </p:spPr>
        <p:txBody>
          <a:bodyPr>
            <a:normAutofit/>
          </a:bodyPr>
          <a:lstStyle/>
          <a:p>
            <a:pPr>
              <a:spcAft>
                <a:spcPts val="600"/>
              </a:spcAft>
            </a:pPr>
            <a:fld id="{F38DF745-7D3F-47F4-83A3-874385CFAA69}" type="slidenum">
              <a:rPr lang="en-US">
                <a:solidFill>
                  <a:schemeClr val="tx1"/>
                </a:solidFill>
              </a:rPr>
              <a:pPr>
                <a:spcAft>
                  <a:spcPts val="600"/>
                </a:spcAft>
              </a:pPr>
              <a:t>140</a:t>
            </a:fld>
            <a:endParaRPr lang="en-US">
              <a:solidFill>
                <a:schemeClr val="tx1"/>
              </a:solidFill>
            </a:endParaRPr>
          </a:p>
        </p:txBody>
      </p:sp>
      <p:graphicFrame>
        <p:nvGraphicFramePr>
          <p:cNvPr id="5" name="Marcador de contenido 4">
            <a:extLst>
              <a:ext uri="{FF2B5EF4-FFF2-40B4-BE49-F238E27FC236}">
                <a16:creationId xmlns:a16="http://schemas.microsoft.com/office/drawing/2014/main" id="{FE9F6178-5425-4094-8689-7852E13CACB8}"/>
              </a:ext>
            </a:extLst>
          </p:cNvPr>
          <p:cNvGraphicFramePr>
            <a:graphicFrameLocks noGrp="1"/>
          </p:cNvGraphicFramePr>
          <p:nvPr>
            <p:ph idx="1"/>
            <p:extLst>
              <p:ext uri="{D42A27DB-BD31-4B8C-83A1-F6EECF244321}">
                <p14:modId xmlns:p14="http://schemas.microsoft.com/office/powerpoint/2010/main" val="1245978306"/>
              </p:ext>
            </p:extLst>
          </p:nvPr>
        </p:nvGraphicFramePr>
        <p:xfrm>
          <a:off x="335360" y="404664"/>
          <a:ext cx="6120680"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85767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D44BAB-2F3A-4B95-B9D3-E5B819787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CC726AF-7386-4792-92E6-8DACDBF1B9BD}"/>
              </a:ext>
            </a:extLst>
          </p:cNvPr>
          <p:cNvSpPr>
            <a:spLocks noGrp="1"/>
          </p:cNvSpPr>
          <p:nvPr>
            <p:ph type="title"/>
          </p:nvPr>
        </p:nvSpPr>
        <p:spPr>
          <a:xfrm>
            <a:off x="937072" y="515939"/>
            <a:ext cx="4803636" cy="1311664"/>
          </a:xfrm>
        </p:spPr>
        <p:txBody>
          <a:bodyPr anchor="b">
            <a:normAutofit/>
          </a:bodyPr>
          <a:lstStyle/>
          <a:p>
            <a:r>
              <a:rPr lang="en-GB" sz="3600" dirty="0" err="1">
                <a:solidFill>
                  <a:schemeClr val="tx2"/>
                </a:solidFill>
              </a:rPr>
              <a:t>Contacto</a:t>
            </a:r>
            <a:endParaRPr lang="en-GB" sz="3600" dirty="0">
              <a:solidFill>
                <a:schemeClr val="tx2"/>
              </a:solidFill>
            </a:endParaRPr>
          </a:p>
        </p:txBody>
      </p:sp>
      <p:sp>
        <p:nvSpPr>
          <p:cNvPr id="3" name="Marcador de contenido 2">
            <a:extLst>
              <a:ext uri="{FF2B5EF4-FFF2-40B4-BE49-F238E27FC236}">
                <a16:creationId xmlns:a16="http://schemas.microsoft.com/office/drawing/2014/main" id="{3882F339-84BF-4570-8D66-3DAA750FA869}"/>
              </a:ext>
            </a:extLst>
          </p:cNvPr>
          <p:cNvSpPr>
            <a:spLocks noGrp="1"/>
          </p:cNvSpPr>
          <p:nvPr>
            <p:ph idx="1"/>
          </p:nvPr>
        </p:nvSpPr>
        <p:spPr>
          <a:xfrm>
            <a:off x="803899" y="1919603"/>
            <a:ext cx="5939400" cy="3788830"/>
          </a:xfrm>
        </p:spPr>
        <p:txBody>
          <a:bodyPr anchor="ctr">
            <a:normAutofit/>
          </a:bodyPr>
          <a:lstStyle/>
          <a:p>
            <a:r>
              <a:rPr lang="en-GB" sz="2000" dirty="0">
                <a:solidFill>
                  <a:schemeClr val="tx2"/>
                </a:solidFill>
              </a:rPr>
              <a:t>www.anabelgonzalez.es</a:t>
            </a:r>
          </a:p>
          <a:p>
            <a:r>
              <a:rPr lang="en-GB" sz="2000" dirty="0">
                <a:solidFill>
                  <a:schemeClr val="tx2"/>
                </a:solidFill>
              </a:rPr>
              <a:t>info@anabelgonzalez.es</a:t>
            </a:r>
          </a:p>
          <a:p>
            <a:r>
              <a:rPr lang="en-GB" sz="2000" dirty="0" err="1">
                <a:solidFill>
                  <a:schemeClr val="tx2"/>
                </a:solidFill>
              </a:rPr>
              <a:t>Formación</a:t>
            </a:r>
            <a:r>
              <a:rPr lang="en-GB" sz="2000" dirty="0">
                <a:solidFill>
                  <a:schemeClr val="tx2"/>
                </a:solidFill>
              </a:rPr>
              <a:t> EMDR: www.institutoimaya.com o formacion@institutoimaya.com</a:t>
            </a:r>
          </a:p>
          <a:p>
            <a:r>
              <a:rPr lang="en-GB" sz="2000" dirty="0" err="1">
                <a:solidFill>
                  <a:schemeClr val="tx2"/>
                </a:solidFill>
              </a:rPr>
              <a:t>Información</a:t>
            </a:r>
            <a:r>
              <a:rPr lang="en-GB" sz="2000" dirty="0">
                <a:solidFill>
                  <a:schemeClr val="tx2"/>
                </a:solidFill>
              </a:rPr>
              <a:t> EMDR www.asociacionemdr.es</a:t>
            </a:r>
          </a:p>
          <a:p>
            <a:r>
              <a:rPr lang="en-GB" sz="2000" dirty="0">
                <a:solidFill>
                  <a:schemeClr val="tx2"/>
                </a:solidFill>
              </a:rPr>
              <a:t>Instagram: @AnabelGonzalez_Emociones5.o</a:t>
            </a:r>
          </a:p>
          <a:p>
            <a:r>
              <a:rPr lang="en-GB" sz="2000" dirty="0">
                <a:solidFill>
                  <a:schemeClr val="tx2"/>
                </a:solidFill>
              </a:rPr>
              <a:t>Facebook </a:t>
            </a:r>
            <a:r>
              <a:rPr lang="en-GB" sz="2000" dirty="0" err="1">
                <a:solidFill>
                  <a:schemeClr val="tx2"/>
                </a:solidFill>
              </a:rPr>
              <a:t>Emociones</a:t>
            </a:r>
            <a:r>
              <a:rPr lang="en-GB" sz="2000" dirty="0">
                <a:solidFill>
                  <a:schemeClr val="tx2"/>
                </a:solidFill>
              </a:rPr>
              <a:t> 5.0</a:t>
            </a:r>
          </a:p>
          <a:p>
            <a:r>
              <a:rPr lang="en-GB" sz="2000" dirty="0">
                <a:solidFill>
                  <a:schemeClr val="tx2"/>
                </a:solidFill>
              </a:rPr>
              <a:t>Twitter @DAnabelGonzalez</a:t>
            </a:r>
          </a:p>
          <a:p>
            <a:endParaRPr lang="en-GB" sz="2000" dirty="0">
              <a:solidFill>
                <a:schemeClr val="tx2"/>
              </a:solidFill>
            </a:endParaRPr>
          </a:p>
        </p:txBody>
      </p:sp>
      <p:pic>
        <p:nvPicPr>
          <p:cNvPr id="6" name="Picture 5">
            <a:extLst>
              <a:ext uri="{FF2B5EF4-FFF2-40B4-BE49-F238E27FC236}">
                <a16:creationId xmlns:a16="http://schemas.microsoft.com/office/drawing/2014/main" id="{03FDE0C8-B296-6BD4-4056-640D6DCEE603}"/>
              </a:ext>
            </a:extLst>
          </p:cNvPr>
          <p:cNvPicPr>
            <a:picLocks noChangeAspect="1"/>
          </p:cNvPicPr>
          <p:nvPr/>
        </p:nvPicPr>
        <p:blipFill rotWithShape="1">
          <a:blip r:embed="rId2"/>
          <a:srcRect l="24330" r="17573" b="-2"/>
          <a:stretch/>
        </p:blipFill>
        <p:spPr>
          <a:xfrm>
            <a:off x="6886803" y="770037"/>
            <a:ext cx="5298683" cy="6087963"/>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grpSp>
        <p:nvGrpSpPr>
          <p:cNvPr id="13" name="Group 12">
            <a:extLst>
              <a:ext uri="{FF2B5EF4-FFF2-40B4-BE49-F238E27FC236}">
                <a16:creationId xmlns:a16="http://schemas.microsoft.com/office/drawing/2014/main" id="{5C6AE2F4-5A2E-4357-A1D8-6142F9BDC8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14766" y="695399"/>
            <a:ext cx="5570720" cy="6171739"/>
            <a:chOff x="6626306" y="695399"/>
            <a:chExt cx="5570720" cy="6171739"/>
          </a:xfrm>
        </p:grpSpPr>
        <p:sp>
          <p:nvSpPr>
            <p:cNvPr id="14" name="Freeform: Shape 13">
              <a:extLst>
                <a:ext uri="{FF2B5EF4-FFF2-40B4-BE49-F238E27FC236}">
                  <a16:creationId xmlns:a16="http://schemas.microsoft.com/office/drawing/2014/main" id="{856AC7E8-A56F-4E9D-A394-C9A2F65DD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33035" y="910673"/>
              <a:ext cx="5263991" cy="5956465"/>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A0D558E-7A90-4D66-BE03-397AEF32F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315" y="863680"/>
              <a:ext cx="5283711" cy="6003457"/>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BA3E7A-EB58-48E8-B67C-31A746641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913197" y="855729"/>
              <a:ext cx="5283829" cy="600379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17" name="Freeform: Shape 16">
              <a:extLst>
                <a:ext uri="{FF2B5EF4-FFF2-40B4-BE49-F238E27FC236}">
                  <a16:creationId xmlns:a16="http://schemas.microsoft.com/office/drawing/2014/main" id="{85A1FD08-DCDA-4E01-BB3D-303ED3136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6626306" y="695399"/>
              <a:ext cx="5570720" cy="6162601"/>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dirty="0"/>
            </a:p>
          </p:txBody>
        </p:sp>
      </p:grpSp>
      <p:sp>
        <p:nvSpPr>
          <p:cNvPr id="4" name="Marcador de número de diapositiva 3">
            <a:extLst>
              <a:ext uri="{FF2B5EF4-FFF2-40B4-BE49-F238E27FC236}">
                <a16:creationId xmlns:a16="http://schemas.microsoft.com/office/drawing/2014/main" id="{BC545DB6-B20A-4F20-B0F8-C23ECC51ED57}"/>
              </a:ext>
            </a:extLst>
          </p:cNvPr>
          <p:cNvSpPr>
            <a:spLocks noGrp="1"/>
          </p:cNvSpPr>
          <p:nvPr>
            <p:ph type="sldNum" sz="quarter" idx="12"/>
          </p:nvPr>
        </p:nvSpPr>
        <p:spPr>
          <a:xfrm>
            <a:off x="8610600" y="6356350"/>
            <a:ext cx="2743200" cy="365125"/>
          </a:xfrm>
        </p:spPr>
        <p:txBody>
          <a:bodyPr>
            <a:normAutofit/>
          </a:bodyPr>
          <a:lstStyle/>
          <a:p>
            <a:pPr>
              <a:spcAft>
                <a:spcPts val="600"/>
              </a:spcAft>
            </a:pPr>
            <a:fld id="{F38DF745-7D3F-47F4-83A3-874385CFAA69}" type="slidenum">
              <a:rPr lang="en-US">
                <a:solidFill>
                  <a:prstClr val="black">
                    <a:tint val="75000"/>
                  </a:prstClr>
                </a:solidFill>
              </a:rPr>
              <a:pPr>
                <a:spcAft>
                  <a:spcPts val="600"/>
                </a:spcAft>
              </a:pPr>
              <a:t>141</a:t>
            </a:fld>
            <a:endParaRPr lang="en-US">
              <a:solidFill>
                <a:prstClr val="black">
                  <a:tint val="75000"/>
                </a:prstClr>
              </a:solidFill>
            </a:endParaRPr>
          </a:p>
        </p:txBody>
      </p:sp>
    </p:spTree>
    <p:extLst>
      <p:ext uri="{BB962C8B-B14F-4D97-AF65-F5344CB8AC3E}">
        <p14:creationId xmlns:p14="http://schemas.microsoft.com/office/powerpoint/2010/main" val="3244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Indonesia, Bali, Mono, Maternidad, Amor">
            <a:extLst>
              <a:ext uri="{FF2B5EF4-FFF2-40B4-BE49-F238E27FC236}">
                <a16:creationId xmlns:a16="http://schemas.microsoft.com/office/drawing/2014/main" id="{1D104518-A706-4C22-A5AA-F2C8E133B0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3" r="25508" b="-2"/>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9232" name="Rectangle 923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2F0B61-CC24-4DBD-BFB4-E76439B58DE2}"/>
              </a:ext>
            </a:extLst>
          </p:cNvPr>
          <p:cNvSpPr>
            <a:spLocks noGrp="1"/>
          </p:cNvSpPr>
          <p:nvPr>
            <p:ph type="title"/>
          </p:nvPr>
        </p:nvSpPr>
        <p:spPr>
          <a:xfrm>
            <a:off x="6115317" y="405685"/>
            <a:ext cx="5464968" cy="1559301"/>
          </a:xfrm>
        </p:spPr>
        <p:txBody>
          <a:bodyPr>
            <a:normAutofit/>
          </a:bodyPr>
          <a:lstStyle/>
          <a:p>
            <a:r>
              <a:rPr lang="es-ES" sz="4000">
                <a:latin typeface="+mn-lt"/>
                <a:cs typeface="Calibri" panose="020F0502020204030204" pitchFamily="34" charset="0"/>
              </a:rPr>
              <a:t>La epigenética</a:t>
            </a:r>
          </a:p>
        </p:txBody>
      </p:sp>
      <p:sp>
        <p:nvSpPr>
          <p:cNvPr id="3" name="Marcador de contenido 2">
            <a:extLst>
              <a:ext uri="{FF2B5EF4-FFF2-40B4-BE49-F238E27FC236}">
                <a16:creationId xmlns:a16="http://schemas.microsoft.com/office/drawing/2014/main" id="{A670A746-2CA5-47FB-A2C4-B639A7D8B25A}"/>
              </a:ext>
            </a:extLst>
          </p:cNvPr>
          <p:cNvSpPr>
            <a:spLocks noGrp="1"/>
          </p:cNvSpPr>
          <p:nvPr>
            <p:ph idx="1"/>
          </p:nvPr>
        </p:nvSpPr>
        <p:spPr>
          <a:xfrm>
            <a:off x="6115317" y="2743200"/>
            <a:ext cx="5247340" cy="3496878"/>
          </a:xfrm>
        </p:spPr>
        <p:txBody>
          <a:bodyPr anchor="ctr">
            <a:normAutofit/>
          </a:bodyPr>
          <a:lstStyle/>
          <a:p>
            <a:pPr marL="0" indent="0">
              <a:buNone/>
            </a:pPr>
            <a:r>
              <a:rPr lang="es-ES" sz="2000" dirty="0">
                <a:latin typeface="+mn-lt"/>
                <a:cs typeface="Calibri" panose="020F0502020204030204" pitchFamily="34" charset="0"/>
              </a:rPr>
              <a:t>Weaver et al. (2004) mostraron que los factores ambientales, como la </a:t>
            </a:r>
            <a:r>
              <a:rPr lang="es-ES" sz="2000" b="1" dirty="0">
                <a:latin typeface="+mn-lt"/>
                <a:cs typeface="Calibri" panose="020F0502020204030204" pitchFamily="34" charset="0"/>
              </a:rPr>
              <a:t>atención materna</a:t>
            </a:r>
            <a:r>
              <a:rPr lang="es-ES" sz="2000" dirty="0">
                <a:latin typeface="+mn-lt"/>
                <a:cs typeface="Calibri" panose="020F0502020204030204" pitchFamily="34" charset="0"/>
              </a:rPr>
              <a:t>, desempeñan un papel fundamental en la </a:t>
            </a:r>
            <a:r>
              <a:rPr lang="es-ES" sz="2000" u="sng" dirty="0">
                <a:latin typeface="+mn-lt"/>
                <a:cs typeface="Calibri" panose="020F0502020204030204" pitchFamily="34" charset="0"/>
              </a:rPr>
              <a:t>programación del eje HPA</a:t>
            </a:r>
            <a:r>
              <a:rPr lang="es-ES" sz="2000" dirty="0">
                <a:latin typeface="+mn-lt"/>
                <a:cs typeface="Calibri" panose="020F0502020204030204" pitchFamily="34" charset="0"/>
              </a:rPr>
              <a:t>, que persiste hasta la edad adulta. </a:t>
            </a:r>
          </a:p>
          <a:p>
            <a:pPr marL="0" indent="0">
              <a:buNone/>
            </a:pPr>
            <a:r>
              <a:rPr lang="es-ES" sz="2000" dirty="0">
                <a:latin typeface="+mn-lt"/>
                <a:cs typeface="Calibri" panose="020F0502020204030204" pitchFamily="34" charset="0"/>
              </a:rPr>
              <a:t>Los cachorros que recibieron poco cuidado materno (lamer y acicalar) tenían una mayor metilación del hipocampo NC3R1 asociada con una menor expresión de GR.</a:t>
            </a:r>
          </a:p>
        </p:txBody>
      </p:sp>
    </p:spTree>
    <p:extLst>
      <p:ext uri="{BB962C8B-B14F-4D97-AF65-F5344CB8AC3E}">
        <p14:creationId xmlns:p14="http://schemas.microsoft.com/office/powerpoint/2010/main" val="1032491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Virus, Patógeno, Anticuerpos">
            <a:extLst>
              <a:ext uri="{FF2B5EF4-FFF2-40B4-BE49-F238E27FC236}">
                <a16:creationId xmlns:a16="http://schemas.microsoft.com/office/drawing/2014/main" id="{12E9D4C4-9A30-49D2-A4EC-58BC5A23CC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3" r="26237" b="2"/>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56" name="Rectangle 1025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51A79D4-8710-4B56-81C8-D4FBF76CE92B}"/>
              </a:ext>
            </a:extLst>
          </p:cNvPr>
          <p:cNvSpPr>
            <a:spLocks noGrp="1"/>
          </p:cNvSpPr>
          <p:nvPr>
            <p:ph type="title"/>
          </p:nvPr>
        </p:nvSpPr>
        <p:spPr>
          <a:xfrm>
            <a:off x="6115317" y="405685"/>
            <a:ext cx="5464968" cy="1559301"/>
          </a:xfrm>
        </p:spPr>
        <p:txBody>
          <a:bodyPr>
            <a:normAutofit/>
          </a:bodyPr>
          <a:lstStyle/>
          <a:p>
            <a:r>
              <a:rPr lang="es-ES" sz="4000">
                <a:latin typeface="+mn-lt"/>
                <a:cs typeface="Calibri" panose="020F0502020204030204" pitchFamily="34" charset="0"/>
              </a:rPr>
              <a:t>Estrés y sistema inmunológico</a:t>
            </a:r>
          </a:p>
        </p:txBody>
      </p:sp>
      <p:sp>
        <p:nvSpPr>
          <p:cNvPr id="3" name="Marcador de contenido 2">
            <a:extLst>
              <a:ext uri="{FF2B5EF4-FFF2-40B4-BE49-F238E27FC236}">
                <a16:creationId xmlns:a16="http://schemas.microsoft.com/office/drawing/2014/main" id="{CEC53172-F380-4E2E-9E47-C23E99E444D1}"/>
              </a:ext>
            </a:extLst>
          </p:cNvPr>
          <p:cNvSpPr>
            <a:spLocks noGrp="1"/>
          </p:cNvSpPr>
          <p:nvPr>
            <p:ph idx="1"/>
          </p:nvPr>
        </p:nvSpPr>
        <p:spPr>
          <a:xfrm>
            <a:off x="6115317" y="2743200"/>
            <a:ext cx="5247340" cy="3496878"/>
          </a:xfrm>
        </p:spPr>
        <p:txBody>
          <a:bodyPr anchor="ctr">
            <a:normAutofit/>
          </a:bodyPr>
          <a:lstStyle/>
          <a:p>
            <a:pPr marL="0" indent="0">
              <a:buNone/>
            </a:pPr>
            <a:r>
              <a:rPr lang="es-ES" sz="2000" dirty="0">
                <a:latin typeface="+mn-lt"/>
                <a:cs typeface="Calibri" panose="020F0502020204030204" pitchFamily="34" charset="0"/>
              </a:rPr>
              <a:t>Además de preparar el cuerpo para hacer frente a las demandas ambientales, </a:t>
            </a:r>
            <a:r>
              <a:rPr lang="es-ES" sz="2000" b="1" dirty="0">
                <a:latin typeface="+mn-lt"/>
                <a:cs typeface="Calibri" panose="020F0502020204030204" pitchFamily="34" charset="0"/>
              </a:rPr>
              <a:t>el estrés activa el sistema inmunológico</a:t>
            </a:r>
            <a:r>
              <a:rPr lang="es-ES" sz="2000" dirty="0">
                <a:latin typeface="+mn-lt"/>
                <a:cs typeface="Calibri" panose="020F0502020204030204" pitchFamily="34" charset="0"/>
              </a:rPr>
              <a:t>, para la defensa activa contra lesiones físicas y patógenos. </a:t>
            </a:r>
          </a:p>
          <a:p>
            <a:pPr marL="0" indent="0">
              <a:buNone/>
            </a:pPr>
            <a:r>
              <a:rPr lang="es-ES" sz="2000" dirty="0">
                <a:latin typeface="+mn-lt"/>
                <a:cs typeface="Calibri" panose="020F0502020204030204" pitchFamily="34" charset="0"/>
              </a:rPr>
              <a:t>A través de las citoquinas se producen múltiples tipos de </a:t>
            </a:r>
            <a:r>
              <a:rPr lang="es-ES" sz="2000" b="1" dirty="0">
                <a:latin typeface="+mn-lt"/>
                <a:cs typeface="Calibri" panose="020F0502020204030204" pitchFamily="34" charset="0"/>
              </a:rPr>
              <a:t>respuestas inflamatorias </a:t>
            </a:r>
            <a:r>
              <a:rPr lang="es-ES" sz="2000" dirty="0">
                <a:latin typeface="+mn-lt"/>
                <a:cs typeface="Calibri" panose="020F0502020204030204" pitchFamily="34" charset="0"/>
              </a:rPr>
              <a:t>(Takahashi et al., 2018), que puede verse en pacientes deprimidos (</a:t>
            </a:r>
            <a:r>
              <a:rPr lang="es-ES" sz="2000">
                <a:latin typeface="+mn-lt"/>
                <a:cs typeface="Calibri" panose="020F0502020204030204" pitchFamily="34" charset="0"/>
              </a:rPr>
              <a:t>Audet</a:t>
            </a:r>
            <a:r>
              <a:rPr lang="es-ES" sz="2000" dirty="0">
                <a:latin typeface="+mn-lt"/>
                <a:cs typeface="Calibri" panose="020F0502020204030204" pitchFamily="34" charset="0"/>
              </a:rPr>
              <a:t> et al., 2014).</a:t>
            </a:r>
          </a:p>
        </p:txBody>
      </p:sp>
    </p:spTree>
    <p:extLst>
      <p:ext uri="{BB962C8B-B14F-4D97-AF65-F5344CB8AC3E}">
        <p14:creationId xmlns:p14="http://schemas.microsoft.com/office/powerpoint/2010/main" val="2589855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E799776A-58DB-16CF-A5A2-DB22BA52C1A6}"/>
              </a:ext>
            </a:extLst>
          </p:cNvPr>
          <p:cNvGraphicFramePr>
            <a:graphicFrameLocks noGrp="1"/>
          </p:cNvGraphicFramePr>
          <p:nvPr>
            <p:ph idx="1"/>
            <p:extLst>
              <p:ext uri="{D42A27DB-BD31-4B8C-83A1-F6EECF244321}">
                <p14:modId xmlns:p14="http://schemas.microsoft.com/office/powerpoint/2010/main" val="4003031218"/>
              </p:ext>
            </p:extLst>
          </p:nvPr>
        </p:nvGraphicFramePr>
        <p:xfrm>
          <a:off x="299356" y="152636"/>
          <a:ext cx="11593288"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56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7" name="Rectangle 1435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2534F31-E327-49E0-8BD6-B30D2FF1A0D8}"/>
              </a:ext>
            </a:extLst>
          </p:cNvPr>
          <p:cNvSpPr>
            <a:spLocks noGrp="1"/>
          </p:cNvSpPr>
          <p:nvPr>
            <p:ph type="title"/>
          </p:nvPr>
        </p:nvSpPr>
        <p:spPr>
          <a:xfrm>
            <a:off x="707413" y="4544704"/>
            <a:ext cx="4792635" cy="1811645"/>
          </a:xfrm>
        </p:spPr>
        <p:txBody>
          <a:bodyPr anchor="ctr">
            <a:normAutofit/>
          </a:bodyPr>
          <a:lstStyle/>
          <a:p>
            <a:r>
              <a:rPr lang="es-ES" sz="4000" dirty="0">
                <a:latin typeface="+mn-lt"/>
                <a:cs typeface="Calibri" panose="020F0502020204030204" pitchFamily="34" charset="0"/>
              </a:rPr>
              <a:t>Estrés y epilepsia</a:t>
            </a:r>
          </a:p>
        </p:txBody>
      </p:sp>
      <p:pic>
        <p:nvPicPr>
          <p:cNvPr id="14338" name="Picture 2" descr="Fuego, Explosión, Enfermedad, Espasmo">
            <a:extLst>
              <a:ext uri="{FF2B5EF4-FFF2-40B4-BE49-F238E27FC236}">
                <a16:creationId xmlns:a16="http://schemas.microsoft.com/office/drawing/2014/main" id="{E2ACDF35-F7F7-4D06-9CDF-E9B316CA9F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1" y="10"/>
            <a:ext cx="6096001" cy="411479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029DEDD7-EEE3-46CF-BA33-AF2F29E905DE}"/>
              </a:ext>
            </a:extLst>
          </p:cNvPr>
          <p:cNvSpPr>
            <a:spLocks noGrp="1"/>
          </p:cNvSpPr>
          <p:nvPr>
            <p:ph idx="1"/>
          </p:nvPr>
        </p:nvSpPr>
        <p:spPr>
          <a:xfrm>
            <a:off x="6803410" y="691912"/>
            <a:ext cx="4585646" cy="5474173"/>
          </a:xfrm>
        </p:spPr>
        <p:txBody>
          <a:bodyPr anchor="ctr">
            <a:normAutofit/>
          </a:bodyPr>
          <a:lstStyle/>
          <a:p>
            <a:pPr marL="0" indent="0">
              <a:buNone/>
            </a:pPr>
            <a:r>
              <a:rPr lang="es-ES" sz="2000" u="sng" dirty="0">
                <a:latin typeface="+mn-lt"/>
                <a:cs typeface="Calibri" panose="020F0502020204030204" pitchFamily="34" charset="0"/>
              </a:rPr>
              <a:t>El estrés se ha descrito como uno de los principales </a:t>
            </a:r>
            <a:r>
              <a:rPr lang="es-ES" sz="2000" b="1" u="sng" dirty="0">
                <a:latin typeface="+mn-lt"/>
                <a:cs typeface="Calibri" panose="020F0502020204030204" pitchFamily="34" charset="0"/>
              </a:rPr>
              <a:t>precipitantes de convulsiones</a:t>
            </a:r>
            <a:r>
              <a:rPr lang="es-ES" sz="2000" u="sng" dirty="0">
                <a:latin typeface="+mn-lt"/>
                <a:cs typeface="Calibri" panose="020F0502020204030204" pitchFamily="34" charset="0"/>
              </a:rPr>
              <a:t> </a:t>
            </a:r>
            <a:r>
              <a:rPr lang="es-ES" sz="2000" dirty="0">
                <a:latin typeface="+mn-lt"/>
                <a:cs typeface="Calibri" panose="020F0502020204030204" pitchFamily="34" charset="0"/>
              </a:rPr>
              <a:t>(</a:t>
            </a:r>
            <a:r>
              <a:rPr lang="es-ES" sz="2000">
                <a:latin typeface="+mn-lt"/>
                <a:cs typeface="Calibri" panose="020F0502020204030204" pitchFamily="34" charset="0"/>
              </a:rPr>
              <a:t>Frucht</a:t>
            </a:r>
            <a:r>
              <a:rPr lang="es-ES" sz="2000" dirty="0">
                <a:latin typeface="+mn-lt"/>
                <a:cs typeface="Calibri" panose="020F0502020204030204" pitchFamily="34" charset="0"/>
              </a:rPr>
              <a:t> et al., 2000; Spector et al., 2000; </a:t>
            </a:r>
            <a:r>
              <a:rPr lang="es-ES" sz="2000">
                <a:latin typeface="+mn-lt"/>
                <a:cs typeface="Calibri" panose="020F0502020204030204" pitchFamily="34" charset="0"/>
              </a:rPr>
              <a:t>Nakken</a:t>
            </a:r>
            <a:r>
              <a:rPr lang="es-ES" sz="2000" dirty="0">
                <a:latin typeface="+mn-lt"/>
                <a:cs typeface="Calibri" panose="020F0502020204030204" pitchFamily="34" charset="0"/>
              </a:rPr>
              <a:t> et al., 2005; </a:t>
            </a:r>
            <a:r>
              <a:rPr lang="es-ES" sz="2000">
                <a:latin typeface="+mn-lt"/>
                <a:cs typeface="Calibri" panose="020F0502020204030204" pitchFamily="34" charset="0"/>
              </a:rPr>
              <a:t>Sperling</a:t>
            </a:r>
            <a:r>
              <a:rPr lang="es-ES" sz="2000" dirty="0">
                <a:latin typeface="+mn-lt"/>
                <a:cs typeface="Calibri" panose="020F0502020204030204" pitchFamily="34" charset="0"/>
              </a:rPr>
              <a:t> et al., 2008; Van Campen et al., 2012; </a:t>
            </a:r>
            <a:r>
              <a:rPr lang="es-ES" sz="2000">
                <a:latin typeface="+mn-lt"/>
                <a:cs typeface="Calibri" panose="020F0502020204030204" pitchFamily="34" charset="0"/>
              </a:rPr>
              <a:t>Ferlisi</a:t>
            </a:r>
            <a:r>
              <a:rPr lang="es-ES" sz="2000" dirty="0">
                <a:latin typeface="+mn-lt"/>
                <a:cs typeface="Calibri" panose="020F0502020204030204" pitchFamily="34" charset="0"/>
              </a:rPr>
              <a:t> y </a:t>
            </a:r>
            <a:r>
              <a:rPr lang="es-ES" sz="2000">
                <a:latin typeface="+mn-lt"/>
                <a:cs typeface="Calibri" panose="020F0502020204030204" pitchFamily="34" charset="0"/>
              </a:rPr>
              <a:t>Shorvon</a:t>
            </a:r>
            <a:r>
              <a:rPr lang="es-ES" sz="2000" dirty="0">
                <a:latin typeface="+mn-lt"/>
                <a:cs typeface="Calibri" panose="020F0502020204030204" pitchFamily="34" charset="0"/>
              </a:rPr>
              <a:t>, 2014). </a:t>
            </a:r>
          </a:p>
          <a:p>
            <a:pPr marL="0" indent="0">
              <a:buNone/>
            </a:pPr>
            <a:r>
              <a:rPr lang="es-ES" sz="2000" dirty="0">
                <a:latin typeface="+mn-lt"/>
                <a:cs typeface="Calibri" panose="020F0502020204030204" pitchFamily="34" charset="0"/>
              </a:rPr>
              <a:t>En adultos, existe una </a:t>
            </a:r>
            <a:r>
              <a:rPr lang="es-ES" sz="2000" u="sng" dirty="0">
                <a:latin typeface="+mn-lt"/>
                <a:cs typeface="Calibri" panose="020F0502020204030204" pitchFamily="34" charset="0"/>
              </a:rPr>
              <a:t>correlación positiva entre el estrés y la </a:t>
            </a:r>
            <a:r>
              <a:rPr lang="es-ES" sz="2000" b="1" u="sng" dirty="0">
                <a:latin typeface="+mn-lt"/>
                <a:cs typeface="Calibri" panose="020F0502020204030204" pitchFamily="34" charset="0"/>
              </a:rPr>
              <a:t>frecuencia de las convulsiones </a:t>
            </a:r>
            <a:r>
              <a:rPr lang="es-ES" sz="2000" u="sng" dirty="0">
                <a:latin typeface="+mn-lt"/>
                <a:cs typeface="Calibri" panose="020F0502020204030204" pitchFamily="34" charset="0"/>
              </a:rPr>
              <a:t>epilépticas</a:t>
            </a:r>
            <a:r>
              <a:rPr lang="es-ES" sz="2000" dirty="0">
                <a:latin typeface="+mn-lt"/>
                <a:cs typeface="Calibri" panose="020F0502020204030204" pitchFamily="34" charset="0"/>
              </a:rPr>
              <a:t> (</a:t>
            </a:r>
            <a:r>
              <a:rPr lang="es-ES" sz="2000">
                <a:latin typeface="+mn-lt"/>
                <a:cs typeface="Calibri" panose="020F0502020204030204" pitchFamily="34" charset="0"/>
              </a:rPr>
              <a:t>Swinkels</a:t>
            </a:r>
            <a:r>
              <a:rPr lang="es-ES" sz="2000" dirty="0">
                <a:latin typeface="+mn-lt"/>
                <a:cs typeface="Calibri" panose="020F0502020204030204" pitchFamily="34" charset="0"/>
              </a:rPr>
              <a:t> et al., 1998; </a:t>
            </a:r>
            <a:r>
              <a:rPr lang="es-ES" sz="2000">
                <a:latin typeface="+mn-lt"/>
                <a:cs typeface="Calibri" panose="020F0502020204030204" pitchFamily="34" charset="0"/>
              </a:rPr>
              <a:t>Moshe</a:t>
            </a:r>
            <a:r>
              <a:rPr lang="es-ES" sz="2000" dirty="0">
                <a:latin typeface="+mn-lt"/>
                <a:cs typeface="Calibri" panose="020F0502020204030204" pitchFamily="34" charset="0"/>
              </a:rPr>
              <a:t> et al., 2008). </a:t>
            </a:r>
          </a:p>
          <a:p>
            <a:pPr marL="0" indent="0">
              <a:buNone/>
            </a:pPr>
            <a:r>
              <a:rPr lang="es-ES" sz="2000" u="sng" dirty="0">
                <a:latin typeface="+mn-lt"/>
                <a:cs typeface="Calibri" panose="020F0502020204030204" pitchFamily="34" charset="0"/>
              </a:rPr>
              <a:t>Los niños con epilepsia que viven cerca de zonas de conflicto/guerra tienen una mayor frecuencia de convulsiones </a:t>
            </a:r>
            <a:r>
              <a:rPr lang="es-ES" sz="2000" dirty="0">
                <a:latin typeface="+mn-lt"/>
                <a:cs typeface="Calibri" panose="020F0502020204030204" pitchFamily="34" charset="0"/>
              </a:rPr>
              <a:t>en comparación con los niños que viven en zonas sin conflicto (</a:t>
            </a:r>
            <a:r>
              <a:rPr lang="es-ES" sz="2000">
                <a:latin typeface="+mn-lt"/>
                <a:cs typeface="Calibri" panose="020F0502020204030204" pitchFamily="34" charset="0"/>
              </a:rPr>
              <a:t>Bosnjak</a:t>
            </a:r>
            <a:r>
              <a:rPr lang="es-ES" sz="2000" dirty="0">
                <a:latin typeface="+mn-lt"/>
                <a:cs typeface="Calibri" panose="020F0502020204030204" pitchFamily="34" charset="0"/>
              </a:rPr>
              <a:t> et al., 2002). </a:t>
            </a:r>
          </a:p>
        </p:txBody>
      </p:sp>
    </p:spTree>
    <p:extLst>
      <p:ext uri="{BB962C8B-B14F-4D97-AF65-F5344CB8AC3E}">
        <p14:creationId xmlns:p14="http://schemas.microsoft.com/office/powerpoint/2010/main" val="291593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4" name="Rectangle 1537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2534F31-E327-49E0-8BD6-B30D2FF1A0D8}"/>
              </a:ext>
            </a:extLst>
          </p:cNvPr>
          <p:cNvSpPr>
            <a:spLocks noGrp="1"/>
          </p:cNvSpPr>
          <p:nvPr>
            <p:ph type="title"/>
          </p:nvPr>
        </p:nvSpPr>
        <p:spPr>
          <a:xfrm>
            <a:off x="707413" y="4544704"/>
            <a:ext cx="4792635" cy="1811645"/>
          </a:xfrm>
        </p:spPr>
        <p:txBody>
          <a:bodyPr anchor="ctr">
            <a:normAutofit/>
          </a:bodyPr>
          <a:lstStyle/>
          <a:p>
            <a:r>
              <a:rPr lang="es-ES" sz="4000">
                <a:latin typeface="+mn-lt"/>
                <a:cs typeface="Calibri" panose="020F0502020204030204" pitchFamily="34" charset="0"/>
              </a:rPr>
              <a:t>Estrés y epilepsia</a:t>
            </a:r>
          </a:p>
        </p:txBody>
      </p:sp>
      <p:pic>
        <p:nvPicPr>
          <p:cNvPr id="15362" name="Picture 2" descr="Fuego, Explosión, Enfermedad, Espasmo">
            <a:extLst>
              <a:ext uri="{FF2B5EF4-FFF2-40B4-BE49-F238E27FC236}">
                <a16:creationId xmlns:a16="http://schemas.microsoft.com/office/drawing/2014/main" id="{290BF616-D594-460C-ADFC-4AD306B6C8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00"/>
          <a:stretch/>
        </p:blipFill>
        <p:spPr bwMode="auto">
          <a:xfrm>
            <a:off x="-1" y="10"/>
            <a:ext cx="6096001" cy="411479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029DEDD7-EEE3-46CF-BA33-AF2F29E905DE}"/>
              </a:ext>
            </a:extLst>
          </p:cNvPr>
          <p:cNvSpPr>
            <a:spLocks noGrp="1"/>
          </p:cNvSpPr>
          <p:nvPr>
            <p:ph idx="1"/>
          </p:nvPr>
        </p:nvSpPr>
        <p:spPr>
          <a:xfrm>
            <a:off x="6803410" y="691912"/>
            <a:ext cx="4585646" cy="5474173"/>
          </a:xfrm>
        </p:spPr>
        <p:txBody>
          <a:bodyPr anchor="ctr">
            <a:normAutofit/>
          </a:bodyPr>
          <a:lstStyle/>
          <a:p>
            <a:pPr marL="0" indent="0">
              <a:buNone/>
            </a:pPr>
            <a:r>
              <a:rPr lang="es-ES" sz="2000">
                <a:latin typeface="+mn-lt"/>
                <a:cs typeface="Calibri" panose="020F0502020204030204" pitchFamily="34" charset="0"/>
              </a:rPr>
              <a:t>La epileptogénesis es un proceso </a:t>
            </a:r>
            <a:r>
              <a:rPr lang="es-ES" sz="2000">
                <a:cs typeface="Calibri" panose="020F0502020204030204" pitchFamily="34" charset="0"/>
              </a:rPr>
              <a:t>de inicio temprano </a:t>
            </a:r>
            <a:r>
              <a:rPr lang="es-ES" sz="2000">
                <a:latin typeface="+mn-lt"/>
                <a:cs typeface="Calibri" panose="020F0502020204030204" pitchFamily="34" charset="0"/>
              </a:rPr>
              <a:t>y influenciado negativamente por el estrés (Joëls, 2009). </a:t>
            </a:r>
            <a:r>
              <a:rPr lang="es-ES" sz="2000" u="sng">
                <a:latin typeface="+mn-lt"/>
                <a:cs typeface="Calibri" panose="020F0502020204030204" pitchFamily="34" charset="0"/>
              </a:rPr>
              <a:t>El estrés temprano puede crear una vulnerabilidad permanente al desarrollo de la epilepsia</a:t>
            </a:r>
            <a:r>
              <a:rPr lang="es-ES" sz="2000">
                <a:latin typeface="+mn-lt"/>
                <a:cs typeface="Calibri" panose="020F0502020204030204" pitchFamily="34" charset="0"/>
              </a:rPr>
              <a:t> (Huang, 2014).</a:t>
            </a:r>
          </a:p>
          <a:p>
            <a:pPr marL="0" indent="0">
              <a:buNone/>
            </a:pPr>
            <a:r>
              <a:rPr lang="es-ES" sz="2000">
                <a:latin typeface="+mn-lt"/>
                <a:cs typeface="Calibri" panose="020F0502020204030204" pitchFamily="34" charset="0"/>
              </a:rPr>
              <a:t>Los </a:t>
            </a:r>
            <a:r>
              <a:rPr lang="es-ES" sz="2000" b="1">
                <a:latin typeface="+mn-lt"/>
                <a:cs typeface="Calibri" panose="020F0502020204030204" pitchFamily="34" charset="0"/>
              </a:rPr>
              <a:t>corticoides</a:t>
            </a:r>
            <a:r>
              <a:rPr lang="es-ES" sz="2000">
                <a:latin typeface="+mn-lt"/>
                <a:cs typeface="Calibri" panose="020F0502020204030204" pitchFamily="34" charset="0"/>
              </a:rPr>
              <a:t> </a:t>
            </a:r>
            <a:r>
              <a:rPr lang="es-ES" sz="2000">
                <a:cs typeface="Calibri" panose="020F0502020204030204" pitchFamily="34" charset="0"/>
              </a:rPr>
              <a:t>contribuyen al</a:t>
            </a:r>
            <a:r>
              <a:rPr lang="es-ES" sz="2000">
                <a:latin typeface="+mn-lt"/>
                <a:cs typeface="Calibri" panose="020F0502020204030204" pitchFamily="34" charset="0"/>
              </a:rPr>
              <a:t> proceso epileptogénico en modelos animales (Karst et al., 1999; Kumar et al., 2007; Hemanth Kumar et al., 2012; Salzberg et al., 2007; Koe et al., 2009; Castro et al., 2012; Jones, 2013; Van Campen et al., 2014). Esto podría estar mediado por efectos genómicos, alterando redes asociadas a convulsiones, o efectos directos sobre la excitabilidad límbica (Joëls, 2009).</a:t>
            </a:r>
          </a:p>
        </p:txBody>
      </p:sp>
    </p:spTree>
    <p:extLst>
      <p:ext uri="{BB962C8B-B14F-4D97-AF65-F5344CB8AC3E}">
        <p14:creationId xmlns:p14="http://schemas.microsoft.com/office/powerpoint/2010/main" val="45801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Manos hacia adelante">
            <a:extLst>
              <a:ext uri="{FF2B5EF4-FFF2-40B4-BE49-F238E27FC236}">
                <a16:creationId xmlns:a16="http://schemas.microsoft.com/office/drawing/2014/main" id="{AD58F86D-BEF6-4CD3-950B-4DA3C80D28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321" b="9502"/>
          <a:stretch/>
        </p:blipFill>
        <p:spPr>
          <a:xfrm>
            <a:off x="20" y="10"/>
            <a:ext cx="12191980" cy="6857989"/>
          </a:xfrm>
          <a:prstGeom prst="rect">
            <a:avLst/>
          </a:prstGeom>
        </p:spPr>
      </p:pic>
      <p:sp>
        <p:nvSpPr>
          <p:cNvPr id="10" name="Rectangle 9">
            <a:extLst>
              <a:ext uri="{FF2B5EF4-FFF2-40B4-BE49-F238E27FC236}">
                <a16:creationId xmlns:a16="http://schemas.microsoft.com/office/drawing/2014/main" id="{A4206507-76F5-4316-AAF5-4EAFEE5EB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BC2B61-D77E-45AB-8722-15BC6A7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Título"/>
          <p:cNvSpPr>
            <a:spLocks noGrp="1"/>
          </p:cNvSpPr>
          <p:nvPr>
            <p:ph type="title"/>
          </p:nvPr>
        </p:nvSpPr>
        <p:spPr>
          <a:xfrm>
            <a:off x="1120140" y="909637"/>
            <a:ext cx="9951720" cy="1616710"/>
          </a:xfrm>
        </p:spPr>
        <p:txBody>
          <a:bodyPr vert="horz" lIns="91440" tIns="45720" rIns="91440" bIns="45720" rtlCol="0" anchor="ctr">
            <a:normAutofit/>
          </a:bodyPr>
          <a:lstStyle/>
          <a:p>
            <a:r>
              <a:rPr lang="en-US">
                <a:solidFill>
                  <a:srgbClr val="FFFFFF"/>
                </a:solidFill>
              </a:rPr>
              <a:t>El cuerpo forma parte del concepto de trauma</a:t>
            </a:r>
          </a:p>
        </p:txBody>
      </p:sp>
      <p:sp>
        <p:nvSpPr>
          <p:cNvPr id="4" name="3 Marcador de contenido"/>
          <p:cNvSpPr>
            <a:spLocks noGrp="1"/>
          </p:cNvSpPr>
          <p:nvPr>
            <p:ph sz="half" idx="1"/>
          </p:nvPr>
        </p:nvSpPr>
        <p:spPr>
          <a:xfrm>
            <a:off x="1120140" y="2808287"/>
            <a:ext cx="9951720" cy="3234373"/>
          </a:xfrm>
        </p:spPr>
        <p:txBody>
          <a:bodyPr vert="horz" lIns="91440" tIns="45720" rIns="91440" bIns="45720" rtlCol="0">
            <a:normAutofit/>
          </a:bodyPr>
          <a:lstStyle/>
          <a:p>
            <a:pPr>
              <a:spcBef>
                <a:spcPts val="600"/>
              </a:spcBef>
            </a:pPr>
            <a:r>
              <a:rPr lang="en-US" sz="2400">
                <a:solidFill>
                  <a:srgbClr val="FFFFFF"/>
                </a:solidFill>
              </a:rPr>
              <a:t>El trauma se produce cuando los recursos internos y externos son insuficientes para hacer frente a una amenaza externa (van der Kolk, 1989). </a:t>
            </a:r>
          </a:p>
          <a:p>
            <a:pPr>
              <a:spcBef>
                <a:spcPts val="600"/>
              </a:spcBef>
            </a:pPr>
            <a:r>
              <a:rPr lang="en-US" sz="2400">
                <a:solidFill>
                  <a:srgbClr val="FFFFFF"/>
                </a:solidFill>
              </a:rPr>
              <a:t>Verse enfrentado a eventos que involucran </a:t>
            </a:r>
            <a:r>
              <a:rPr lang="en-US" sz="2400" b="1">
                <a:solidFill>
                  <a:srgbClr val="FFFFFF"/>
                </a:solidFill>
              </a:rPr>
              <a:t>amenaza real para la vida </a:t>
            </a:r>
            <a:r>
              <a:rPr lang="en-US" sz="2400">
                <a:solidFill>
                  <a:srgbClr val="FFFFFF"/>
                </a:solidFill>
              </a:rPr>
              <a:t>o la </a:t>
            </a:r>
            <a:r>
              <a:rPr lang="en-US" sz="2400" b="1">
                <a:solidFill>
                  <a:srgbClr val="FFFFFF"/>
                </a:solidFill>
              </a:rPr>
              <a:t>posibilidad de lesiones graves </a:t>
            </a:r>
            <a:r>
              <a:rPr lang="en-US" sz="2400">
                <a:solidFill>
                  <a:srgbClr val="FFFFFF"/>
                </a:solidFill>
              </a:rPr>
              <a:t>o </a:t>
            </a:r>
            <a:r>
              <a:rPr lang="en-US" sz="2400" b="1">
                <a:solidFill>
                  <a:srgbClr val="FFFFFF"/>
                </a:solidFill>
              </a:rPr>
              <a:t>peligro para la integridad física</a:t>
            </a:r>
            <a:r>
              <a:rPr lang="en-US" sz="2400">
                <a:solidFill>
                  <a:srgbClr val="FFFFFF"/>
                </a:solidFill>
              </a:rPr>
              <a:t> de uno mismo u otros (American Psychiatric Association, 1994). </a:t>
            </a:r>
          </a:p>
        </p:txBody>
      </p:sp>
    </p:spTree>
    <p:extLst>
      <p:ext uri="{BB962C8B-B14F-4D97-AF65-F5344CB8AC3E}">
        <p14:creationId xmlns:p14="http://schemas.microsoft.com/office/powerpoint/2010/main" val="347213321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CBEE17F-2541-4155-B77D-49631E3E0A24}"/>
              </a:ext>
            </a:extLst>
          </p:cNvPr>
          <p:cNvSpPr>
            <a:spLocks noGrp="1"/>
          </p:cNvSpPr>
          <p:nvPr>
            <p:ph type="title"/>
          </p:nvPr>
        </p:nvSpPr>
        <p:spPr>
          <a:xfrm>
            <a:off x="707413" y="4544704"/>
            <a:ext cx="4792635" cy="1811645"/>
          </a:xfrm>
        </p:spPr>
        <p:txBody>
          <a:bodyPr anchor="ctr">
            <a:normAutofit/>
          </a:bodyPr>
          <a:lstStyle/>
          <a:p>
            <a:r>
              <a:rPr lang="es-ES" sz="4000">
                <a:latin typeface="+mn-lt"/>
                <a:cs typeface="Calibri" panose="020F0502020204030204" pitchFamily="34" charset="0"/>
              </a:rPr>
              <a:t>Estrés y patologías físicas</a:t>
            </a:r>
          </a:p>
        </p:txBody>
      </p:sp>
      <p:pic>
        <p:nvPicPr>
          <p:cNvPr id="5" name="Imagen 4" descr="Estetoscopio con cable que crea la forma de monitor cardíaco">
            <a:extLst>
              <a:ext uri="{FF2B5EF4-FFF2-40B4-BE49-F238E27FC236}">
                <a16:creationId xmlns:a16="http://schemas.microsoft.com/office/drawing/2014/main" id="{7F851292-D54D-7A85-74E9-FF321D4AF4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815" b="1"/>
          <a:stretch/>
        </p:blipFill>
        <p:spPr>
          <a:xfrm>
            <a:off x="-1" y="10"/>
            <a:ext cx="6096001" cy="4114790"/>
          </a:xfrm>
          <a:prstGeom prst="rect">
            <a:avLst/>
          </a:prstGeom>
        </p:spPr>
      </p:pic>
      <p:sp>
        <p:nvSpPr>
          <p:cNvPr id="3" name="Marcador de contenido 2">
            <a:extLst>
              <a:ext uri="{FF2B5EF4-FFF2-40B4-BE49-F238E27FC236}">
                <a16:creationId xmlns:a16="http://schemas.microsoft.com/office/drawing/2014/main" id="{BF8F65BB-8BC3-4858-ADD0-F4C7AE08A358}"/>
              </a:ext>
            </a:extLst>
          </p:cNvPr>
          <p:cNvSpPr>
            <a:spLocks noGrp="1"/>
          </p:cNvSpPr>
          <p:nvPr>
            <p:ph idx="1"/>
          </p:nvPr>
        </p:nvSpPr>
        <p:spPr>
          <a:xfrm>
            <a:off x="6803410" y="691912"/>
            <a:ext cx="4585646" cy="5474173"/>
          </a:xfrm>
        </p:spPr>
        <p:txBody>
          <a:bodyPr anchor="ctr">
            <a:normAutofit/>
          </a:bodyPr>
          <a:lstStyle/>
          <a:p>
            <a:pPr marL="0" indent="0">
              <a:spcBef>
                <a:spcPts val="600"/>
              </a:spcBef>
              <a:buNone/>
            </a:pPr>
            <a:r>
              <a:rPr lang="es-ES" sz="2000">
                <a:latin typeface="+mn-lt"/>
                <a:cs typeface="Calibri" panose="020F0502020204030204" pitchFamily="34" charset="0"/>
              </a:rPr>
              <a:t>Los circuitos CRH controlan las respuestas autonómicas a los estímulos viscerales y pueden ser la base de la </a:t>
            </a:r>
            <a:r>
              <a:rPr lang="es-ES" sz="2000" u="sng">
                <a:latin typeface="+mn-lt"/>
                <a:cs typeface="Calibri" panose="020F0502020204030204" pitchFamily="34" charset="0"/>
              </a:rPr>
              <a:t>comorbilidad con </a:t>
            </a:r>
            <a:r>
              <a:rPr lang="es-ES" sz="2000" b="1" u="sng">
                <a:latin typeface="+mn-lt"/>
                <a:cs typeface="Calibri" panose="020F0502020204030204" pitchFamily="34" charset="0"/>
              </a:rPr>
              <a:t>síntomas viscerales </a:t>
            </a:r>
            <a:r>
              <a:rPr lang="es-ES" sz="2000" u="sng">
                <a:latin typeface="+mn-lt"/>
                <a:cs typeface="Calibri" panose="020F0502020204030204" pitchFamily="34" charset="0"/>
              </a:rPr>
              <a:t>pélvicos</a:t>
            </a:r>
            <a:r>
              <a:rPr lang="es-ES" sz="2000">
                <a:latin typeface="+mn-lt"/>
                <a:cs typeface="Calibri" panose="020F0502020204030204" pitchFamily="34" charset="0"/>
              </a:rPr>
              <a:t> observados en muchos trastornos relacionados con el estrés (Valentino et al., 1999). </a:t>
            </a:r>
          </a:p>
          <a:p>
            <a:pPr marL="0" indent="0">
              <a:spcBef>
                <a:spcPts val="600"/>
              </a:spcBef>
              <a:buNone/>
            </a:pPr>
            <a:r>
              <a:rPr lang="es-ES" sz="2000">
                <a:latin typeface="+mn-lt"/>
                <a:cs typeface="Calibri" panose="020F0502020204030204" pitchFamily="34" charset="0"/>
              </a:rPr>
              <a:t>Cuando los </a:t>
            </a:r>
            <a:r>
              <a:rPr lang="es-ES" sz="2000" b="1">
                <a:latin typeface="+mn-lt"/>
                <a:cs typeface="Calibri" panose="020F0502020204030204" pitchFamily="34" charset="0"/>
              </a:rPr>
              <a:t>niveles de catecolaminas </a:t>
            </a:r>
            <a:r>
              <a:rPr lang="es-ES" sz="2000">
                <a:latin typeface="+mn-lt"/>
                <a:cs typeface="Calibri" panose="020F0502020204030204" pitchFamily="34" charset="0"/>
              </a:rPr>
              <a:t>circulantes se mantienen elevados durante mucho tiempo, pueden afectar principalmente al </a:t>
            </a:r>
            <a:r>
              <a:rPr lang="es-ES" sz="2000" u="sng">
                <a:latin typeface="+mn-lt"/>
                <a:cs typeface="Calibri" panose="020F0502020204030204" pitchFamily="34" charset="0"/>
              </a:rPr>
              <a:t>sistema cardiovascular </a:t>
            </a:r>
            <a:r>
              <a:rPr lang="es-ES" sz="2000">
                <a:latin typeface="+mn-lt"/>
                <a:cs typeface="Calibri" panose="020F0502020204030204" pitchFamily="34" charset="0"/>
              </a:rPr>
              <a:t>(arritmias cardíacas, angina de pecho, congestiva, insuficiencia cardíaca, hipertensión y/o hipertrofia cardíaca; Antunes-Rodrigues et al., 2005; Lundberg, 2005; McEwen, 2007; Dünser y Hasibeder, 2009; Zhang y Anderson, 2014; Carter y Goldstein, 2015; Tank y Lee Wong, 2015; Breen et al., 2016).</a:t>
            </a:r>
          </a:p>
        </p:txBody>
      </p:sp>
    </p:spTree>
    <p:extLst>
      <p:ext uri="{BB962C8B-B14F-4D97-AF65-F5344CB8AC3E}">
        <p14:creationId xmlns:p14="http://schemas.microsoft.com/office/powerpoint/2010/main" val="355662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655C47-7AD7-12C1-D144-5C01155B10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087"/>
            <a:ext cx="12191998" cy="5113471"/>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Título"/>
          <p:cNvSpPr>
            <a:spLocks noGrp="1"/>
          </p:cNvSpPr>
          <p:nvPr>
            <p:ph type="ctrTitle"/>
          </p:nvPr>
        </p:nvSpPr>
        <p:spPr>
          <a:xfrm>
            <a:off x="983432" y="1412776"/>
            <a:ext cx="4317698" cy="3141830"/>
          </a:xfrm>
        </p:spPr>
        <p:txBody>
          <a:bodyPr anchor="t">
            <a:normAutofit/>
          </a:bodyPr>
          <a:lstStyle/>
          <a:p>
            <a:pPr algn="l"/>
            <a:r>
              <a:rPr lang="es-ES" sz="4800" dirty="0">
                <a:latin typeface="Calibri Light" panose="020F0302020204030204" pitchFamily="34" charset="0"/>
                <a:ea typeface="Calibri Light" panose="020F0302020204030204" pitchFamily="34" charset="0"/>
                <a:cs typeface="Calibri Light" panose="020F0302020204030204" pitchFamily="34" charset="0"/>
              </a:rPr>
              <a:t>La disociación psicológica y somática</a:t>
            </a:r>
          </a:p>
        </p:txBody>
      </p:sp>
      <p:sp useBgFill="1">
        <p:nvSpPr>
          <p:cNvPr id="15" name="Rectangle 14">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148" y="0"/>
            <a:ext cx="6076852"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 Subtítulo"/>
          <p:cNvSpPr>
            <a:spLocks noGrp="1"/>
          </p:cNvSpPr>
          <p:nvPr>
            <p:ph type="subTitle" idx="1"/>
          </p:nvPr>
        </p:nvSpPr>
        <p:spPr>
          <a:xfrm>
            <a:off x="6680578" y="5496520"/>
            <a:ext cx="4974802" cy="1016759"/>
          </a:xfrm>
        </p:spPr>
        <p:txBody>
          <a:bodyPr anchor="ctr">
            <a:normAutofit/>
          </a:bodyPr>
          <a:lstStyle/>
          <a:p>
            <a:pPr algn="l"/>
            <a:r>
              <a:rPr lang="es-ES"/>
              <a:t>Trauma y cuerpo</a:t>
            </a:r>
          </a:p>
        </p:txBody>
      </p:sp>
      <p:pic>
        <p:nvPicPr>
          <p:cNvPr id="8" name="Picture 7" descr="Cartas en estantes">
            <a:extLst>
              <a:ext uri="{FF2B5EF4-FFF2-40B4-BE49-F238E27FC236}">
                <a16:creationId xmlns:a16="http://schemas.microsoft.com/office/drawing/2014/main" id="{2F1CB55E-A2D7-46FF-989D-177248AFD216}"/>
              </a:ext>
            </a:extLst>
          </p:cNvPr>
          <p:cNvPicPr>
            <a:picLocks noChangeAspect="1"/>
          </p:cNvPicPr>
          <p:nvPr/>
        </p:nvPicPr>
        <p:blipFill rotWithShape="1">
          <a:blip r:embed="rId2"/>
          <a:srcRect l="5302" r="15949" b="2"/>
          <a:stretch/>
        </p:blipFill>
        <p:spPr>
          <a:xfrm>
            <a:off x="6115147" y="-1"/>
            <a:ext cx="6076866" cy="5131559"/>
          </a:xfrm>
          <a:prstGeom prst="rect">
            <a:avLst/>
          </a:prstGeom>
        </p:spPr>
      </p:pic>
      <p:sp>
        <p:nvSpPr>
          <p:cNvPr id="3" name="2 Marcador de número de diapositiva"/>
          <p:cNvSpPr>
            <a:spLocks noGrp="1"/>
          </p:cNvSpPr>
          <p:nvPr>
            <p:ph type="sldNum" sz="quarter" idx="12"/>
          </p:nvPr>
        </p:nvSpPr>
        <p:spPr>
          <a:xfrm>
            <a:off x="8732520" y="6356350"/>
            <a:ext cx="3200400" cy="365125"/>
          </a:xfrm>
        </p:spPr>
        <p:txBody>
          <a:bodyPr>
            <a:normAutofit/>
          </a:bodyPr>
          <a:lstStyle/>
          <a:p>
            <a:pPr>
              <a:spcAft>
                <a:spcPts val="600"/>
              </a:spcAft>
            </a:pPr>
            <a:fld id="{F38DF745-7D3F-47F4-83A3-874385CFAA69}" type="slidenum">
              <a:rPr lang="en-US">
                <a:solidFill>
                  <a:schemeClr val="tx1"/>
                </a:solidFill>
              </a:rPr>
              <a:pPr>
                <a:spcAft>
                  <a:spcPts val="600"/>
                </a:spcAft>
              </a:pPr>
              <a:t>21</a:t>
            </a:fld>
            <a:endParaRPr lang="en-US">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3"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CD39556B-190A-4C4E-AD79-06BD974B4823}"/>
              </a:ext>
            </a:extLst>
          </p:cNvPr>
          <p:cNvSpPr>
            <a:spLocks noGrp="1"/>
          </p:cNvSpPr>
          <p:nvPr>
            <p:ph type="title"/>
          </p:nvPr>
        </p:nvSpPr>
        <p:spPr>
          <a:xfrm>
            <a:off x="761802" y="762001"/>
            <a:ext cx="4080362" cy="1708242"/>
          </a:xfrm>
        </p:spPr>
        <p:txBody>
          <a:bodyPr anchor="ctr">
            <a:normAutofit/>
          </a:bodyPr>
          <a:lstStyle/>
          <a:p>
            <a:r>
              <a:rPr lang="en-GB" sz="3700"/>
              <a:t>Histeria, conversion y psicoanálisis</a:t>
            </a:r>
          </a:p>
        </p:txBody>
      </p:sp>
      <p:sp>
        <p:nvSpPr>
          <p:cNvPr id="3" name="Marcador de contenido 2">
            <a:extLst>
              <a:ext uri="{FF2B5EF4-FFF2-40B4-BE49-F238E27FC236}">
                <a16:creationId xmlns:a16="http://schemas.microsoft.com/office/drawing/2014/main" id="{6626E528-EF04-481D-8E50-B410445538D3}"/>
              </a:ext>
            </a:extLst>
          </p:cNvPr>
          <p:cNvSpPr>
            <a:spLocks noGrp="1"/>
          </p:cNvSpPr>
          <p:nvPr>
            <p:ph idx="1"/>
          </p:nvPr>
        </p:nvSpPr>
        <p:spPr>
          <a:xfrm>
            <a:off x="664919" y="2276872"/>
            <a:ext cx="4080361" cy="1750844"/>
          </a:xfrm>
        </p:spPr>
        <p:txBody>
          <a:bodyPr anchor="ctr">
            <a:normAutofit/>
          </a:bodyPr>
          <a:lstStyle/>
          <a:p>
            <a:r>
              <a:rPr lang="en-GB" sz="2000" dirty="0"/>
              <a:t>Freud: </a:t>
            </a:r>
            <a:r>
              <a:rPr lang="en-GB" sz="2000" dirty="0" err="1"/>
              <a:t>el</a:t>
            </a:r>
            <a:r>
              <a:rPr lang="en-GB" sz="2000" dirty="0"/>
              <a:t> </a:t>
            </a:r>
            <a:r>
              <a:rPr lang="en-GB" sz="2000" dirty="0" err="1"/>
              <a:t>síntoma</a:t>
            </a:r>
            <a:r>
              <a:rPr lang="en-GB" sz="2000" dirty="0"/>
              <a:t> es la </a:t>
            </a:r>
            <a:r>
              <a:rPr lang="en-GB" sz="2000" dirty="0" err="1"/>
              <a:t>manifestación</a:t>
            </a:r>
            <a:r>
              <a:rPr lang="en-GB" sz="2000" dirty="0"/>
              <a:t> de un </a:t>
            </a:r>
            <a:r>
              <a:rPr lang="en-GB" sz="2000" dirty="0" err="1"/>
              <a:t>conflicto</a:t>
            </a:r>
            <a:r>
              <a:rPr lang="en-GB" sz="2000" dirty="0"/>
              <a:t> no </a:t>
            </a:r>
            <a:r>
              <a:rPr lang="en-GB" sz="2000" dirty="0" err="1"/>
              <a:t>resuelto</a:t>
            </a:r>
            <a:endParaRPr lang="en-GB" sz="2000" dirty="0"/>
          </a:p>
          <a:p>
            <a:r>
              <a:rPr lang="en-GB" sz="2000" dirty="0"/>
              <a:t>Lacan: </a:t>
            </a:r>
            <a:r>
              <a:rPr lang="en-GB" sz="2000" dirty="0" err="1"/>
              <a:t>el</a:t>
            </a:r>
            <a:r>
              <a:rPr lang="en-GB" sz="2000" dirty="0"/>
              <a:t> </a:t>
            </a:r>
            <a:r>
              <a:rPr lang="en-GB" sz="2000" dirty="0" err="1"/>
              <a:t>síntoma</a:t>
            </a:r>
            <a:r>
              <a:rPr lang="en-GB" sz="2000" dirty="0"/>
              <a:t> es </a:t>
            </a:r>
            <a:r>
              <a:rPr lang="en-GB" sz="2000" dirty="0" err="1"/>
              <a:t>una</a:t>
            </a:r>
            <a:r>
              <a:rPr lang="en-GB" sz="2000" dirty="0"/>
              <a:t> </a:t>
            </a:r>
            <a:r>
              <a:rPr lang="en-GB" sz="2000" dirty="0" err="1"/>
              <a:t>metáfora</a:t>
            </a:r>
            <a:endParaRPr lang="en-GB" sz="2000" dirty="0"/>
          </a:p>
        </p:txBody>
      </p:sp>
      <p:sp>
        <p:nvSpPr>
          <p:cNvPr id="1064" name="Rectangle 1060">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sicoanálisis - Wikipedia, la enciclopedia libre">
            <a:extLst>
              <a:ext uri="{FF2B5EF4-FFF2-40B4-BE49-F238E27FC236}">
                <a16:creationId xmlns:a16="http://schemas.microsoft.com/office/drawing/2014/main" id="{5E87EDDD-4A40-4F45-89B8-F6CFAB5D61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8" r="5676" b="1"/>
          <a:stretch/>
        </p:blipFill>
        <p:spPr bwMode="auto">
          <a:xfrm>
            <a:off x="6096000" y="1329622"/>
            <a:ext cx="5334197" cy="419875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434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2 Marcador de contenido"/>
          <p:cNvSpPr>
            <a:spLocks noGrp="1"/>
          </p:cNvSpPr>
          <p:nvPr>
            <p:ph idx="1"/>
          </p:nvPr>
        </p:nvSpPr>
        <p:spPr>
          <a:xfrm>
            <a:off x="849890" y="1628800"/>
            <a:ext cx="4080361" cy="3769834"/>
          </a:xfrm>
        </p:spPr>
        <p:txBody>
          <a:bodyPr vert="horz" lIns="64291" tIns="32146" rIns="64291" bIns="32146" rtlCol="0" anchor="ctr">
            <a:normAutofit/>
          </a:bodyPr>
          <a:lstStyle/>
          <a:p>
            <a:pPr marL="0" indent="0">
              <a:buNone/>
            </a:pPr>
            <a:r>
              <a:rPr lang="es-ES" sz="2000" dirty="0">
                <a:latin typeface="+mn-lt"/>
                <a:cs typeface="Calibri" panose="020F0502020204030204" pitchFamily="34" charset="0"/>
              </a:rPr>
              <a:t>”En las mujeres lo que se llama matriz o útero es un animal que vive en ella con el deseo de hacer hijos. Cuando permanece mucho tiempo estéril después del periodo de la pubertad apenas se le puede soportar pues se indigna, va errante por todo el cuerpo, bloquea los conductos del aliento, impide la respiración, causa una molestia extraordinaria y ocasiona enfermedades de todo tipo” (Platón).</a:t>
            </a:r>
          </a:p>
        </p:txBody>
      </p:sp>
      <p:sp>
        <p:nvSpPr>
          <p:cNvPr id="4105" name="Rectangle 4104">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hilosophica: Enciclopedia filosófica on line — Voz: Platón">
            <a:extLst>
              <a:ext uri="{FF2B5EF4-FFF2-40B4-BE49-F238E27FC236}">
                <a16:creationId xmlns:a16="http://schemas.microsoft.com/office/drawing/2014/main" id="{E28106BB-067D-4E47-A279-8C6899EB5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81" r="2" b="2"/>
          <a:stretch/>
        </p:blipFill>
        <p:spPr bwMode="auto">
          <a:xfrm>
            <a:off x="6370097" y="737488"/>
            <a:ext cx="4786003" cy="5383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Slide Background">
            <a:extLst>
              <a:ext uri="{FF2B5EF4-FFF2-40B4-BE49-F238E27FC236}">
                <a16:creationId xmlns:a16="http://schemas.microsoft.com/office/drawing/2014/main" id="{FE1EC756-41E9-4FD6-AD48-EF46A2813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88" name="Rectangle 3087">
            <a:extLst>
              <a:ext uri="{FF2B5EF4-FFF2-40B4-BE49-F238E27FC236}">
                <a16:creationId xmlns:a16="http://schemas.microsoft.com/office/drawing/2014/main" id="{E66F6371-9EA5-9354-29DC-1D07B921F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995" y="307447"/>
            <a:ext cx="10693884" cy="1109932"/>
          </a:xfrm>
        </p:spPr>
        <p:txBody>
          <a:bodyPr>
            <a:normAutofit/>
          </a:bodyPr>
          <a:lstStyle/>
          <a:p>
            <a:r>
              <a:rPr lang="es-ES" sz="4000">
                <a:latin typeface="+mn-lt"/>
              </a:rPr>
              <a:t>Los “síntomas” de la histeria</a:t>
            </a:r>
          </a:p>
        </p:txBody>
      </p:sp>
      <p:pic>
        <p:nvPicPr>
          <p:cNvPr id="3074" name="Picture 2" descr="La histeria: así era el &quot;trastorno de las mujeres&quot;">
            <a:extLst>
              <a:ext uri="{FF2B5EF4-FFF2-40B4-BE49-F238E27FC236}">
                <a16:creationId xmlns:a16="http://schemas.microsoft.com/office/drawing/2014/main" id="{66F87B31-EFED-4B31-A1AF-F8FAF7F740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3" r="7859" b="-1"/>
          <a:stretch/>
        </p:blipFill>
        <p:spPr bwMode="auto">
          <a:xfrm>
            <a:off x="736122" y="2542108"/>
            <a:ext cx="5804955" cy="3407054"/>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7190509" y="2357888"/>
            <a:ext cx="4265370" cy="3902635"/>
          </a:xfrm>
        </p:spPr>
        <p:txBody>
          <a:bodyPr anchor="ctr">
            <a:normAutofit/>
          </a:bodyPr>
          <a:lstStyle/>
          <a:p>
            <a:pPr marL="0" indent="0">
              <a:buNone/>
            </a:pPr>
            <a:r>
              <a:rPr lang="es-ES" sz="2000" dirty="0">
                <a:latin typeface="+mn-lt"/>
              </a:rPr>
              <a:t>En la era victoriana fue el diagnóstico habitual de </a:t>
            </a:r>
            <a:r>
              <a:rPr lang="es-ES" sz="2000" b="1" dirty="0">
                <a:latin typeface="+mn-lt"/>
              </a:rPr>
              <a:t>un amplio abanico de síntomas</a:t>
            </a:r>
            <a:r>
              <a:rPr lang="es-ES" sz="2000" dirty="0">
                <a:latin typeface="+mn-lt"/>
              </a:rPr>
              <a:t>, que incluían desfallecimientos, insomnio, retención de fluidos, pesadez abdominal, espasmos musculares, respiración entrecortada, irritabilidad, pérdida de apetito y «tendencia a causar problemas»</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3" y="350196"/>
            <a:ext cx="4646904" cy="1624520"/>
          </a:xfrm>
        </p:spPr>
        <p:txBody>
          <a:bodyPr vert="horz" lIns="91440" tIns="45720" rIns="91440" bIns="45720" rtlCol="0" anchor="ctr">
            <a:normAutofit/>
          </a:bodyPr>
          <a:lstStyle/>
          <a:p>
            <a:r>
              <a:rPr lang="en-US" sz="3700"/>
              <a:t>Parálisis Traumáticas</a:t>
            </a:r>
            <a:br>
              <a:rPr lang="en-US" sz="3700"/>
            </a:br>
            <a:r>
              <a:rPr lang="en-US" sz="3700"/>
              <a:t>Charcot (1884 y 1885)</a:t>
            </a:r>
          </a:p>
        </p:txBody>
      </p:sp>
      <p:sp>
        <p:nvSpPr>
          <p:cNvPr id="5" name="CuadroTexto 4">
            <a:extLst>
              <a:ext uri="{FF2B5EF4-FFF2-40B4-BE49-F238E27FC236}">
                <a16:creationId xmlns:a16="http://schemas.microsoft.com/office/drawing/2014/main" id="{C7E81E66-C207-B3BD-3AFF-822537D86DA9}"/>
              </a:ext>
            </a:extLst>
          </p:cNvPr>
          <p:cNvSpPr txBox="1"/>
          <p:nvPr/>
        </p:nvSpPr>
        <p:spPr>
          <a:xfrm>
            <a:off x="761802" y="2743200"/>
            <a:ext cx="4646905" cy="3613149"/>
          </a:xfrm>
          <a:prstGeom prst="rect">
            <a:avLst/>
          </a:prstGeom>
        </p:spPr>
        <p:txBody>
          <a:bodyPr vert="horz" lIns="91440" tIns="45720" rIns="91440" bIns="45720" rtlCol="0" anchor="ctr">
            <a:normAutofit/>
          </a:bodyPr>
          <a:lstStyle/>
          <a:p>
            <a:pPr indent="-228600">
              <a:lnSpc>
                <a:spcPct val="90000"/>
              </a:lnSpc>
              <a:spcBef>
                <a:spcPts val="844"/>
              </a:spcBef>
              <a:buFont typeface="Arial" panose="020B0604020202020204" pitchFamily="34" charset="0"/>
              <a:buChar char="•"/>
            </a:pPr>
            <a:r>
              <a:rPr lang="en-US" sz="2000"/>
              <a:t>A través de múltiples hipnosis realizadas a sus pacientes, concluyó que el </a:t>
            </a:r>
            <a:r>
              <a:rPr lang="en-US" sz="2000" b="1"/>
              <a:t>choque nervioso que seguía al trauma era una especie de estado hipnótico análogo al hipnotismo</a:t>
            </a:r>
            <a:r>
              <a:rPr lang="en-US" sz="2000"/>
              <a:t> y que permitía el desarrollo de una autosugestión en el individuo. </a:t>
            </a:r>
          </a:p>
        </p:txBody>
      </p:sp>
      <p:pic>
        <p:nvPicPr>
          <p:cNvPr id="4" name="3 Imagen" descr="histeria convulsion.jpg"/>
          <p:cNvPicPr>
            <a:picLocks noChangeAspect="1"/>
          </p:cNvPicPr>
          <p:nvPr/>
        </p:nvPicPr>
        <p:blipFill rotWithShape="1">
          <a:blip r:embed="rId2" cstate="print"/>
          <a:srcRect l="2536" r="8475"/>
          <a:stretch/>
        </p:blipFill>
        <p:spPr>
          <a:xfrm>
            <a:off x="6096000" y="1"/>
            <a:ext cx="6102825" cy="685800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7184" name="Rectangle 718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3" y="350196"/>
            <a:ext cx="4646904" cy="1624520"/>
          </a:xfrm>
        </p:spPr>
        <p:txBody>
          <a:bodyPr vert="horz" lIns="64291" tIns="32146" rIns="64291" bIns="32146" rtlCol="0" anchor="ctr">
            <a:normAutofit/>
          </a:bodyPr>
          <a:lstStyle/>
          <a:p>
            <a:r>
              <a:rPr lang="es-ES" sz="4000">
                <a:latin typeface="+mn-lt"/>
                <a:cs typeface="Calibri" panose="020F0502020204030204" pitchFamily="34" charset="0"/>
              </a:rPr>
              <a:t>Las pseudocrisis epilépticas</a:t>
            </a:r>
          </a:p>
        </p:txBody>
      </p:sp>
      <p:sp>
        <p:nvSpPr>
          <p:cNvPr id="3" name="2 Marcador de contenido"/>
          <p:cNvSpPr>
            <a:spLocks noGrp="1"/>
          </p:cNvSpPr>
          <p:nvPr>
            <p:ph idx="1"/>
          </p:nvPr>
        </p:nvSpPr>
        <p:spPr>
          <a:xfrm>
            <a:off x="407368" y="2636196"/>
            <a:ext cx="5544616" cy="3720154"/>
          </a:xfrm>
        </p:spPr>
        <p:txBody>
          <a:bodyPr vert="horz" lIns="64291" tIns="32146" rIns="64291" bIns="32146" rtlCol="0" anchor="ctr">
            <a:noAutofit/>
          </a:bodyPr>
          <a:lstStyle/>
          <a:p>
            <a:pPr marL="0" indent="0">
              <a:spcBef>
                <a:spcPts val="300"/>
              </a:spcBef>
              <a:spcAft>
                <a:spcPts val="300"/>
              </a:spcAft>
              <a:buNone/>
            </a:pPr>
            <a:r>
              <a:rPr lang="es-ES" sz="1800" dirty="0">
                <a:latin typeface="+mn-lt"/>
                <a:cs typeface="Calibri" panose="020F0502020204030204" pitchFamily="34" charset="0"/>
              </a:rPr>
              <a:t>La crisis empieza por dolores abdominales, palpitaciones, sensación de atragantamiento y alteraciones visuales (ceguera parcial o completa). </a:t>
            </a:r>
          </a:p>
          <a:p>
            <a:pPr marL="0" indent="0">
              <a:spcBef>
                <a:spcPts val="300"/>
              </a:spcBef>
              <a:spcAft>
                <a:spcPts val="300"/>
              </a:spcAft>
              <a:buNone/>
            </a:pPr>
            <a:r>
              <a:rPr lang="es-ES" sz="1800" dirty="0">
                <a:latin typeface="+mn-lt"/>
                <a:cs typeface="Calibri" panose="020F0502020204030204" pitchFamily="34" charset="0"/>
              </a:rPr>
              <a:t>A continuación, se experimenta una aparente pérdida del conocimiento y una caída controlada. </a:t>
            </a:r>
          </a:p>
          <a:p>
            <a:pPr marL="0" indent="0">
              <a:spcBef>
                <a:spcPts val="300"/>
              </a:spcBef>
              <a:spcAft>
                <a:spcPts val="300"/>
              </a:spcAft>
              <a:buNone/>
            </a:pPr>
            <a:r>
              <a:rPr lang="es-ES" sz="1800" dirty="0">
                <a:latin typeface="+mn-lt"/>
                <a:cs typeface="Calibri" panose="020F0502020204030204" pitchFamily="34" charset="0"/>
              </a:rPr>
              <a:t>Luego sobreviene la fase </a:t>
            </a:r>
            <a:r>
              <a:rPr lang="es-ES" sz="1800" dirty="0" err="1">
                <a:latin typeface="+mn-lt"/>
                <a:cs typeface="Calibri" panose="020F0502020204030204" pitchFamily="34" charset="0"/>
              </a:rPr>
              <a:t>epileptoide</a:t>
            </a:r>
            <a:r>
              <a:rPr lang="es-ES" sz="1800" dirty="0">
                <a:latin typeface="+mn-lt"/>
                <a:cs typeface="Calibri" panose="020F0502020204030204" pitchFamily="34" charset="0"/>
              </a:rPr>
              <a:t>, compuesta de paro respiratorio, tetanización, convulsiones y, finalmente, una resolución en forma de fatiga general y respiración ruidosa. </a:t>
            </a:r>
          </a:p>
          <a:p>
            <a:pPr marL="0" indent="0">
              <a:spcBef>
                <a:spcPts val="300"/>
              </a:spcBef>
              <a:spcAft>
                <a:spcPts val="300"/>
              </a:spcAft>
              <a:buNone/>
            </a:pPr>
            <a:r>
              <a:rPr lang="es-ES" sz="1800" dirty="0">
                <a:latin typeface="+mn-lt"/>
                <a:cs typeface="Calibri" panose="020F0502020204030204" pitchFamily="34" charset="0"/>
              </a:rPr>
              <a:t>Como fase final, se producen contorsiones (movimientos desordenados y gritos) y un periodo de trance, </a:t>
            </a:r>
            <a:r>
              <a:rPr lang="es-ES" sz="1800" b="1" dirty="0">
                <a:latin typeface="+mn-lt"/>
                <a:cs typeface="Calibri" panose="020F0502020204030204" pitchFamily="34" charset="0"/>
              </a:rPr>
              <a:t>con remedo de escenas eróticas o violentas</a:t>
            </a:r>
            <a:r>
              <a:rPr lang="es-ES" sz="1800" dirty="0">
                <a:latin typeface="+mn-lt"/>
                <a:cs typeface="Calibri" panose="020F0502020204030204" pitchFamily="34" charset="0"/>
              </a:rPr>
              <a:t>. </a:t>
            </a:r>
          </a:p>
          <a:p>
            <a:pPr marL="0" indent="0">
              <a:spcBef>
                <a:spcPts val="300"/>
              </a:spcBef>
              <a:spcAft>
                <a:spcPts val="300"/>
              </a:spcAft>
              <a:buNone/>
            </a:pPr>
            <a:r>
              <a:rPr lang="es-ES" sz="1800" dirty="0">
                <a:latin typeface="+mn-lt"/>
                <a:cs typeface="Calibri" panose="020F0502020204030204" pitchFamily="34" charset="0"/>
              </a:rPr>
              <a:t>El final de la crisis implica el retorno de la consciencia, acompañado de contracciones leves y expresión de palabras o frases inconexas relativas a temas pasionales</a:t>
            </a:r>
          </a:p>
        </p:txBody>
      </p:sp>
      <p:pic>
        <p:nvPicPr>
          <p:cNvPr id="7170" name="Picture 2" descr="La realidad de la histeria | elmundo.es salud">
            <a:extLst>
              <a:ext uri="{FF2B5EF4-FFF2-40B4-BE49-F238E27FC236}">
                <a16:creationId xmlns:a16="http://schemas.microsoft.com/office/drawing/2014/main" id="{DE60E8C9-F4D0-4BFB-B8F6-A776E4E4B9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55"/>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816079" y="1124744"/>
            <a:ext cx="4760147" cy="1190003"/>
          </a:xfrm>
        </p:spPr>
        <p:txBody>
          <a:bodyPr vert="horz" lIns="91440" tIns="45720" rIns="91440" bIns="45720" rtlCol="0" anchor="ctr">
            <a:normAutofit/>
          </a:bodyPr>
          <a:lstStyle/>
          <a:p>
            <a:r>
              <a:rPr lang="en-US" sz="3600" dirty="0"/>
              <a:t>Pierre Janet</a:t>
            </a:r>
          </a:p>
        </p:txBody>
      </p:sp>
      <p:sp>
        <p:nvSpPr>
          <p:cNvPr id="12" name="Rectangle 11">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4 Marcador de contenido" descr="Pierre janet.jpg"/>
          <p:cNvPicPr>
            <a:picLocks noGrp="1" noChangeAspect="1"/>
          </p:cNvPicPr>
          <p:nvPr>
            <p:ph sz="half" idx="2"/>
          </p:nvPr>
        </p:nvPicPr>
        <p:blipFill rotWithShape="1">
          <a:blip r:embed="rId2" cstate="print"/>
          <a:srcRect t="4537" r="-1" b="17642"/>
          <a:stretch/>
        </p:blipFill>
        <p:spPr>
          <a:xfrm>
            <a:off x="656844" y="722376"/>
            <a:ext cx="4782312" cy="5413248"/>
          </a:xfrm>
          <a:prstGeom prst="rect">
            <a:avLst/>
          </a:prstGeom>
          <a:effectLst/>
        </p:spPr>
      </p:pic>
      <p:sp>
        <p:nvSpPr>
          <p:cNvPr id="3" name="2 Marcador de contenido"/>
          <p:cNvSpPr>
            <a:spLocks noGrp="1"/>
          </p:cNvSpPr>
          <p:nvPr>
            <p:ph sz="half" idx="1"/>
          </p:nvPr>
        </p:nvSpPr>
        <p:spPr>
          <a:xfrm>
            <a:off x="6816080" y="2410599"/>
            <a:ext cx="4370249" cy="3725025"/>
          </a:xfrm>
        </p:spPr>
        <p:txBody>
          <a:bodyPr vert="horz" lIns="91440" tIns="45720" rIns="91440" bIns="45720" rtlCol="0">
            <a:normAutofit/>
          </a:bodyPr>
          <a:lstStyle/>
          <a:p>
            <a:pPr marL="0" indent="0">
              <a:buNone/>
            </a:pPr>
            <a:r>
              <a:rPr lang="en-US" sz="2000" dirty="0"/>
              <a:t>El </a:t>
            </a:r>
            <a:r>
              <a:rPr lang="en-US" sz="2000" dirty="0" err="1"/>
              <a:t>concepto</a:t>
            </a:r>
            <a:r>
              <a:rPr lang="en-US" sz="2000" dirty="0"/>
              <a:t> de «</a:t>
            </a:r>
            <a:r>
              <a:rPr lang="en-US" sz="2000" dirty="0" err="1"/>
              <a:t>disociación</a:t>
            </a:r>
            <a:r>
              <a:rPr lang="en-US" sz="2000" dirty="0"/>
              <a:t>», se </a:t>
            </a:r>
            <a:r>
              <a:rPr lang="en-US" sz="2000" dirty="0" err="1"/>
              <a:t>atribuye</a:t>
            </a:r>
            <a:r>
              <a:rPr lang="en-US" sz="2000" dirty="0"/>
              <a:t> a Pierre Janet, </a:t>
            </a:r>
            <a:r>
              <a:rPr lang="en-US" sz="2000" dirty="0" err="1"/>
              <a:t>nacido</a:t>
            </a:r>
            <a:r>
              <a:rPr lang="en-US" sz="2000" dirty="0"/>
              <a:t> de </a:t>
            </a:r>
            <a:r>
              <a:rPr lang="en-US" sz="2000" dirty="0" err="1"/>
              <a:t>su</a:t>
            </a:r>
            <a:r>
              <a:rPr lang="en-US" sz="2000" dirty="0"/>
              <a:t> </a:t>
            </a:r>
            <a:r>
              <a:rPr lang="en-US" sz="2000" i="1" dirty="0" err="1"/>
              <a:t>desagregación</a:t>
            </a:r>
            <a:r>
              <a:rPr lang="en-US" sz="2000" i="1" dirty="0"/>
              <a:t> </a:t>
            </a:r>
            <a:r>
              <a:rPr lang="en-US" sz="2000" i="1" dirty="0" err="1"/>
              <a:t>psicológica</a:t>
            </a:r>
            <a:r>
              <a:rPr lang="en-US" sz="2000" i="1" dirty="0"/>
              <a:t>, </a:t>
            </a:r>
            <a:r>
              <a:rPr lang="en-US" sz="2000" dirty="0"/>
              <a:t>a </a:t>
            </a:r>
            <a:r>
              <a:rPr lang="en-US" sz="2000" dirty="0" err="1"/>
              <a:t>pesar</a:t>
            </a:r>
            <a:r>
              <a:rPr lang="en-US" sz="2000" dirty="0"/>
              <a:t> de que hay </a:t>
            </a:r>
            <a:r>
              <a:rPr lang="en-US" sz="2000" dirty="0" err="1"/>
              <a:t>otros</a:t>
            </a:r>
            <a:r>
              <a:rPr lang="en-US" sz="2000" dirty="0"/>
              <a:t> </a:t>
            </a:r>
            <a:r>
              <a:rPr lang="en-US" sz="2000" dirty="0" err="1"/>
              <a:t>autores</a:t>
            </a:r>
            <a:r>
              <a:rPr lang="en-US" sz="2000" dirty="0"/>
              <a:t> </a:t>
            </a:r>
            <a:r>
              <a:rPr lang="en-US" sz="2000" dirty="0" err="1"/>
              <a:t>defensores</a:t>
            </a:r>
            <a:r>
              <a:rPr lang="en-US" sz="2000" dirty="0"/>
              <a:t> de la </a:t>
            </a:r>
            <a:r>
              <a:rPr lang="en-US" sz="2000" dirty="0" err="1"/>
              <a:t>prioridad</a:t>
            </a:r>
            <a:r>
              <a:rPr lang="en-US" sz="2000" dirty="0"/>
              <a:t> de Freud. </a:t>
            </a:r>
          </a:p>
          <a:p>
            <a:pPr marL="0" indent="0">
              <a:buNone/>
            </a:pPr>
            <a:r>
              <a:rPr lang="en-US" sz="2000" dirty="0" err="1"/>
              <a:t>En</a:t>
            </a:r>
            <a:r>
              <a:rPr lang="en-US" sz="2000" dirty="0"/>
              <a:t> </a:t>
            </a:r>
            <a:r>
              <a:rPr lang="en-US" sz="2000" dirty="0" err="1"/>
              <a:t>su</a:t>
            </a:r>
            <a:r>
              <a:rPr lang="en-US" sz="2000" dirty="0"/>
              <a:t> </a:t>
            </a:r>
            <a:r>
              <a:rPr lang="en-US" sz="2000" dirty="0" err="1"/>
              <a:t>tesis</a:t>
            </a:r>
            <a:r>
              <a:rPr lang="en-US" sz="2000" dirty="0"/>
              <a:t> de </a:t>
            </a:r>
            <a:r>
              <a:rPr lang="en-US" sz="2000" dirty="0" err="1"/>
              <a:t>Filosofía</a:t>
            </a:r>
            <a:r>
              <a:rPr lang="en-US" sz="2000" dirty="0"/>
              <a:t> </a:t>
            </a:r>
            <a:r>
              <a:rPr lang="en-US" sz="2000" i="1" dirty="0"/>
              <a:t>El </a:t>
            </a:r>
            <a:r>
              <a:rPr lang="en-US" sz="2000" i="1" dirty="0" err="1"/>
              <a:t>Automatismo</a:t>
            </a:r>
            <a:r>
              <a:rPr lang="en-US" sz="2000" i="1" dirty="0"/>
              <a:t> </a:t>
            </a:r>
            <a:r>
              <a:rPr lang="en-US" sz="2000" i="1" dirty="0" err="1"/>
              <a:t>Psicológico</a:t>
            </a:r>
            <a:r>
              <a:rPr lang="en-US" sz="2000" dirty="0"/>
              <a:t>, de 1889, Janet </a:t>
            </a:r>
            <a:r>
              <a:rPr lang="en-US" sz="2000" dirty="0" err="1"/>
              <a:t>enunciará</a:t>
            </a:r>
            <a:r>
              <a:rPr lang="en-US" sz="2000" dirty="0"/>
              <a:t> la «ley de la </a:t>
            </a:r>
            <a:r>
              <a:rPr lang="en-US" sz="2000" dirty="0" err="1"/>
              <a:t>disociación</a:t>
            </a:r>
            <a:r>
              <a:rPr lang="en-US" sz="2000" dirty="0"/>
              <a:t>» de la </a:t>
            </a:r>
            <a:r>
              <a:rPr lang="en-US" sz="2000" dirty="0" err="1"/>
              <a:t>conciencia</a:t>
            </a:r>
            <a:r>
              <a:rPr lang="en-US" sz="2000" dirty="0"/>
              <a:t>, </a:t>
            </a:r>
            <a:r>
              <a:rPr lang="en-US" sz="2000" dirty="0" err="1"/>
              <a:t>propia</a:t>
            </a:r>
            <a:r>
              <a:rPr lang="en-US" sz="2000" dirty="0"/>
              <a:t> de las </a:t>
            </a:r>
            <a:r>
              <a:rPr lang="en-US" sz="2000" dirty="0" err="1"/>
              <a:t>histéricas</a:t>
            </a:r>
            <a:r>
              <a:rPr lang="en-US" sz="2000" dirty="0"/>
              <a:t>, que </a:t>
            </a:r>
            <a:r>
              <a:rPr lang="en-US" sz="2000" dirty="0" err="1"/>
              <a:t>reposa</a:t>
            </a:r>
            <a:r>
              <a:rPr lang="en-US" sz="2000" dirty="0"/>
              <a:t> </a:t>
            </a:r>
            <a:r>
              <a:rPr lang="en-US" sz="2000" dirty="0" err="1"/>
              <a:t>sobre</a:t>
            </a:r>
            <a:r>
              <a:rPr lang="en-US" sz="2000" dirty="0"/>
              <a:t> la </a:t>
            </a:r>
            <a:r>
              <a:rPr lang="en-US" sz="2000" dirty="0" err="1"/>
              <a:t>noción</a:t>
            </a:r>
            <a:r>
              <a:rPr lang="en-US" sz="2000" dirty="0"/>
              <a:t> del </a:t>
            </a:r>
            <a:r>
              <a:rPr lang="en-US" sz="2000" dirty="0" err="1"/>
              <a:t>subconsciente</a:t>
            </a:r>
            <a:endParaRPr lang="en-US" sz="2000"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Título"/>
          <p:cNvSpPr>
            <a:spLocks noGrp="1"/>
          </p:cNvSpPr>
          <p:nvPr>
            <p:ph type="ctrTitle"/>
          </p:nvPr>
        </p:nvSpPr>
        <p:spPr>
          <a:xfrm>
            <a:off x="1524000" y="4914855"/>
            <a:ext cx="9144000" cy="786703"/>
          </a:xfrm>
        </p:spPr>
        <p:txBody>
          <a:bodyPr vert="horz" lIns="64291" tIns="32146" rIns="64291" bIns="32146" rtlCol="0">
            <a:normAutofit/>
          </a:bodyPr>
          <a:lstStyle/>
          <a:p>
            <a:r>
              <a:rPr lang="es-ES" sz="3600" dirty="0">
                <a:latin typeface="+mn-lt"/>
                <a:cs typeface="Calibri" panose="020F0502020204030204" pitchFamily="34" charset="0"/>
              </a:rPr>
              <a:t>Janet y Freud</a:t>
            </a:r>
          </a:p>
        </p:txBody>
      </p:sp>
      <p:sp>
        <p:nvSpPr>
          <p:cNvPr id="5" name="4 Subtítulo"/>
          <p:cNvSpPr>
            <a:spLocks noGrp="1"/>
          </p:cNvSpPr>
          <p:nvPr>
            <p:ph type="subTitle" idx="1"/>
          </p:nvPr>
        </p:nvSpPr>
        <p:spPr>
          <a:xfrm>
            <a:off x="1524000" y="5778827"/>
            <a:ext cx="9144000" cy="571363"/>
          </a:xfrm>
        </p:spPr>
        <p:txBody>
          <a:bodyPr vert="horz" lIns="64291" tIns="32146" rIns="64291" bIns="32146" rtlCol="0">
            <a:normAutofit/>
          </a:bodyPr>
          <a:lstStyle/>
          <a:p>
            <a:r>
              <a:rPr lang="es-ES" sz="1800" dirty="0"/>
              <a:t>Distintas perspectivas que se filtran en nuestra visión actual de los cuadros conversivos y somatomorfos</a:t>
            </a:r>
          </a:p>
        </p:txBody>
      </p:sp>
      <p:pic>
        <p:nvPicPr>
          <p:cNvPr id="2" name="Picture 6" descr="Sigmund Freud, el padre del psicoanálisis">
            <a:extLst>
              <a:ext uri="{FF2B5EF4-FFF2-40B4-BE49-F238E27FC236}">
                <a16:creationId xmlns:a16="http://schemas.microsoft.com/office/drawing/2014/main" id="{BE198BB2-63A5-4321-9E5C-9EC459DC4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32" r="19075" b="1"/>
          <a:stretch/>
        </p:blipFill>
        <p:spPr bwMode="auto">
          <a:xfrm>
            <a:off x="20" y="10"/>
            <a:ext cx="6095980" cy="460567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La «Bella Indiferencia» – América 2.1">
            <a:extLst>
              <a:ext uri="{FF2B5EF4-FFF2-40B4-BE49-F238E27FC236}">
                <a16:creationId xmlns:a16="http://schemas.microsoft.com/office/drawing/2014/main" id="{F15AB8F4-9B84-440C-987B-8B34F02D1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74" r="1" b="15988"/>
          <a:stretch/>
        </p:blipFill>
        <p:spPr bwMode="auto">
          <a:xfrm>
            <a:off x="6095998" y="10"/>
            <a:ext cx="6096000" cy="4605671"/>
          </a:xfrm>
          <a:prstGeom prst="rect">
            <a:avLst/>
          </a:prstGeom>
          <a:noFill/>
          <a:extLst>
            <a:ext uri="{909E8E84-426E-40DD-AFC4-6F175D3DCCD1}">
              <a14:hiddenFill xmlns:a14="http://schemas.microsoft.com/office/drawing/2010/main">
                <a:solidFill>
                  <a:srgbClr val="FFFFFF"/>
                </a:solidFill>
              </a14:hiddenFill>
            </a:ext>
          </a:extLst>
        </p:spPr>
      </p:pic>
      <p:grpSp>
        <p:nvGrpSpPr>
          <p:cNvPr id="9223" name="Group 9222">
            <a:extLst>
              <a:ext uri="{FF2B5EF4-FFF2-40B4-BE49-F238E27FC236}">
                <a16:creationId xmlns:a16="http://schemas.microsoft.com/office/drawing/2014/main" id="{A2A4F5A4-1409-1D21-0242-3FD06D0E87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4543999"/>
            <a:ext cx="12192000" cy="123364"/>
            <a:chOff x="1" y="6737460"/>
            <a:chExt cx="12192000" cy="123364"/>
          </a:xfrm>
        </p:grpSpPr>
        <p:sp>
          <p:nvSpPr>
            <p:cNvPr id="9224" name="Rectangle 9223">
              <a:extLst>
                <a:ext uri="{FF2B5EF4-FFF2-40B4-BE49-F238E27FC236}">
                  <a16:creationId xmlns:a16="http://schemas.microsoft.com/office/drawing/2014/main" id="{21B05FAC-21CF-D544-5CD5-C4FB6577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993E6EB2-0E8D-3B8D-C520-219B1D4F0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Mano de una persona&#10;&#10;Descripción generada automáticamente con confianza media">
            <a:extLst>
              <a:ext uri="{FF2B5EF4-FFF2-40B4-BE49-F238E27FC236}">
                <a16:creationId xmlns:a16="http://schemas.microsoft.com/office/drawing/2014/main" id="{354AD4BC-D80C-D7A2-89BA-DABD7F9793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802" r="21933" b="-1"/>
          <a:stretch/>
        </p:blipFill>
        <p:spPr>
          <a:xfrm>
            <a:off x="6103027" y="10"/>
            <a:ext cx="6088971" cy="6857990"/>
          </a:xfrm>
          <a:prstGeom prst="rect">
            <a:avLst/>
          </a:prstGeom>
        </p:spPr>
      </p:pic>
      <p:sp useBgFill="1">
        <p:nvSpPr>
          <p:cNvPr id="19" name="Rectangle 1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1" y="328512"/>
            <a:ext cx="4778387" cy="1628970"/>
          </a:xfrm>
        </p:spPr>
        <p:txBody>
          <a:bodyPr anchor="ctr">
            <a:normAutofit/>
          </a:bodyPr>
          <a:lstStyle/>
          <a:p>
            <a:r>
              <a:rPr lang="es-ES" sz="3700">
                <a:latin typeface="+mn-lt"/>
                <a:cs typeface="Calibri" panose="020F0502020204030204" pitchFamily="34" charset="0"/>
              </a:rPr>
              <a:t>Trauma y disociación: </a:t>
            </a:r>
            <a:br>
              <a:rPr lang="es-ES" sz="3700">
                <a:latin typeface="+mn-lt"/>
                <a:cs typeface="Calibri" panose="020F0502020204030204" pitchFamily="34" charset="0"/>
              </a:rPr>
            </a:br>
            <a:r>
              <a:rPr lang="es-ES" sz="3700">
                <a:latin typeface="+mn-lt"/>
                <a:cs typeface="Calibri" panose="020F0502020204030204" pitchFamily="34" charset="0"/>
              </a:rPr>
              <a:t>La personalidad múltiple</a:t>
            </a:r>
          </a:p>
        </p:txBody>
      </p:sp>
      <p:sp>
        <p:nvSpPr>
          <p:cNvPr id="3" name="2 Marcador de contenido"/>
          <p:cNvSpPr>
            <a:spLocks noGrp="1"/>
          </p:cNvSpPr>
          <p:nvPr>
            <p:ph idx="1"/>
          </p:nvPr>
        </p:nvSpPr>
        <p:spPr>
          <a:xfrm>
            <a:off x="758865" y="2492896"/>
            <a:ext cx="4659756" cy="3374137"/>
          </a:xfrm>
        </p:spPr>
        <p:txBody>
          <a:bodyPr anchor="ctr">
            <a:normAutofit/>
          </a:bodyPr>
          <a:lstStyle/>
          <a:p>
            <a:pPr marL="0" indent="0">
              <a:buNone/>
            </a:pPr>
            <a:r>
              <a:rPr lang="es-ES" sz="2000" dirty="0">
                <a:latin typeface="+mn-lt"/>
                <a:cs typeface="Calibri" panose="020F0502020204030204" pitchFamily="34" charset="0"/>
              </a:rPr>
              <a:t>Durante todo el siglo XIX se dieron a conocer muchos casos de </a:t>
            </a:r>
            <a:r>
              <a:rPr lang="es-ES" sz="2000" b="1" dirty="0">
                <a:latin typeface="+mn-lt"/>
                <a:cs typeface="Calibri" panose="020F0502020204030204" pitchFamily="34" charset="0"/>
              </a:rPr>
              <a:t>personalidad dividida</a:t>
            </a:r>
            <a:r>
              <a:rPr lang="es-ES" sz="2000" dirty="0">
                <a:latin typeface="+mn-lt"/>
                <a:cs typeface="Calibri" panose="020F0502020204030204" pitchFamily="34" charset="0"/>
              </a:rPr>
              <a:t>. La cuestión de la doble personalidad era un foco de enorme interés para psiquiatras y filósofos. </a:t>
            </a:r>
          </a:p>
          <a:p>
            <a:pPr marL="0" indent="0">
              <a:buNone/>
            </a:pPr>
            <a:r>
              <a:rPr lang="es-ES" sz="2000" dirty="0">
                <a:latin typeface="+mn-lt"/>
                <a:cs typeface="Calibri" panose="020F0502020204030204" pitchFamily="34" charset="0"/>
              </a:rPr>
              <a:t>La </a:t>
            </a:r>
            <a:r>
              <a:rPr lang="es-ES" sz="2000" b="1" dirty="0">
                <a:latin typeface="+mn-lt"/>
                <a:cs typeface="Calibri" panose="020F0502020204030204" pitchFamily="34" charset="0"/>
              </a:rPr>
              <a:t>idea del trauma, que hasta entonces se circunscribía a las lesiones corporales, se aplica también a la herida psíquica</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23778-0639-4A95-824D-69457859FF18}"/>
              </a:ext>
            </a:extLst>
          </p:cNvPr>
          <p:cNvSpPr>
            <a:spLocks noGrp="1"/>
          </p:cNvSpPr>
          <p:nvPr>
            <p:ph type="title"/>
          </p:nvPr>
        </p:nvSpPr>
        <p:spPr>
          <a:xfrm>
            <a:off x="457200" y="4960137"/>
            <a:ext cx="10895384" cy="1463040"/>
          </a:xfrm>
        </p:spPr>
        <p:txBody>
          <a:bodyPr vert="horz" lIns="91440" tIns="45720" rIns="91440" bIns="45720" rtlCol="0" anchor="ctr">
            <a:normAutofit/>
          </a:bodyPr>
          <a:lstStyle/>
          <a:p>
            <a:pPr algn="ctr"/>
            <a:r>
              <a:rPr lang="en-US" sz="3500" spc="200" dirty="0">
                <a:latin typeface="+mn-lt"/>
                <a:cs typeface="Calibri" panose="020F0502020204030204" pitchFamily="34" charset="0"/>
              </a:rPr>
              <a:t>El </a:t>
            </a:r>
            <a:r>
              <a:rPr lang="en-US" sz="3500" spc="200" dirty="0" err="1">
                <a:latin typeface="+mn-lt"/>
                <a:cs typeface="Calibri" panose="020F0502020204030204" pitchFamily="34" charset="0"/>
              </a:rPr>
              <a:t>estrés</a:t>
            </a:r>
            <a:r>
              <a:rPr lang="en-US" sz="3500" spc="200" dirty="0">
                <a:latin typeface="+mn-lt"/>
                <a:cs typeface="Calibri" panose="020F0502020204030204" pitchFamily="34" charset="0"/>
              </a:rPr>
              <a:t> y la </a:t>
            </a:r>
            <a:r>
              <a:rPr lang="en-US" sz="3500" spc="200" dirty="0" err="1">
                <a:latin typeface="+mn-lt"/>
                <a:cs typeface="Calibri" panose="020F0502020204030204" pitchFamily="34" charset="0"/>
              </a:rPr>
              <a:t>respuesta</a:t>
            </a:r>
            <a:r>
              <a:rPr lang="en-US" sz="3500" spc="200" dirty="0">
                <a:latin typeface="+mn-lt"/>
                <a:cs typeface="Calibri" panose="020F0502020204030204" pitchFamily="34" charset="0"/>
              </a:rPr>
              <a:t> a la </a:t>
            </a:r>
            <a:r>
              <a:rPr lang="en-US" sz="3500" spc="200" dirty="0" err="1">
                <a:latin typeface="+mn-lt"/>
                <a:cs typeface="Calibri" panose="020F0502020204030204" pitchFamily="34" charset="0"/>
              </a:rPr>
              <a:t>amenaza</a:t>
            </a:r>
            <a:r>
              <a:rPr lang="en-US" sz="3500" spc="200" dirty="0">
                <a:latin typeface="+mn-lt"/>
                <a:cs typeface="Calibri" panose="020F0502020204030204" pitchFamily="34" charset="0"/>
              </a:rPr>
              <a:t> es un </a:t>
            </a:r>
            <a:r>
              <a:rPr lang="en-US" sz="3500" spc="200" dirty="0" err="1">
                <a:latin typeface="+mn-lt"/>
                <a:cs typeface="Calibri" panose="020F0502020204030204" pitchFamily="34" charset="0"/>
              </a:rPr>
              <a:t>fenómeno</a:t>
            </a:r>
            <a:r>
              <a:rPr lang="en-US" sz="3500" spc="200" dirty="0">
                <a:latin typeface="+mn-lt"/>
                <a:cs typeface="Calibri" panose="020F0502020204030204" pitchFamily="34" charset="0"/>
              </a:rPr>
              <a:t> </a:t>
            </a:r>
            <a:r>
              <a:rPr lang="en-US" sz="3500" spc="200" dirty="0" err="1">
                <a:latin typeface="+mn-lt"/>
                <a:cs typeface="Calibri" panose="020F0502020204030204" pitchFamily="34" charset="0"/>
              </a:rPr>
              <a:t>cerebro-cuerpo</a:t>
            </a:r>
            <a:endParaRPr lang="en-US" sz="3500" spc="200" dirty="0">
              <a:latin typeface="+mn-lt"/>
              <a:cs typeface="Calibri" panose="020F0502020204030204" pitchFamily="34" charset="0"/>
            </a:endParaRPr>
          </a:p>
        </p:txBody>
      </p:sp>
      <p:pic>
        <p:nvPicPr>
          <p:cNvPr id="17410" name="Picture 2" descr="Caballeros, Casa, Robo, Combatiente">
            <a:extLst>
              <a:ext uri="{FF2B5EF4-FFF2-40B4-BE49-F238E27FC236}">
                <a16:creationId xmlns:a16="http://schemas.microsoft.com/office/drawing/2014/main" id="{25379C93-4750-492F-90B3-913C1F9EF8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70" b="19885"/>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56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Título"/>
          <p:cNvSpPr>
            <a:spLocks noGrp="1"/>
          </p:cNvSpPr>
          <p:nvPr>
            <p:ph type="title"/>
          </p:nvPr>
        </p:nvSpPr>
        <p:spPr>
          <a:xfrm>
            <a:off x="4943116" y="836712"/>
            <a:ext cx="2220419" cy="1431581"/>
          </a:xfrm>
        </p:spPr>
        <p:txBody>
          <a:bodyPr vert="horz" lIns="64291" tIns="32146" rIns="64291" bIns="32146" rtlCol="0">
            <a:normAutofit/>
          </a:bodyPr>
          <a:lstStyle/>
          <a:p>
            <a:r>
              <a:rPr lang="es-ES" sz="3600" dirty="0">
                <a:latin typeface="+mn-lt"/>
                <a:cs typeface="Calibri" panose="020F0502020204030204" pitchFamily="34" charset="0"/>
              </a:rPr>
              <a:t>La neurosis de guerra: </a:t>
            </a:r>
          </a:p>
        </p:txBody>
      </p:sp>
      <p:sp>
        <p:nvSpPr>
          <p:cNvPr id="15" name="Rectangle 14">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6 Marcador de contenido" descr="Shell Shock.jpg"/>
          <p:cNvPicPr>
            <a:picLocks noGrp="1" noChangeAspect="1"/>
          </p:cNvPicPr>
          <p:nvPr>
            <p:ph idx="1"/>
          </p:nvPr>
        </p:nvPicPr>
        <p:blipFill rotWithShape="1">
          <a:blip r:embed="rId2" cstate="print"/>
          <a:srcRect r="16584" b="1"/>
          <a:stretch/>
        </p:blipFill>
        <p:spPr>
          <a:xfrm>
            <a:off x="649224" y="722376"/>
            <a:ext cx="3337560" cy="5413248"/>
          </a:xfrm>
          <a:prstGeom prst="rect">
            <a:avLst/>
          </a:prstGeom>
          <a:effectLst/>
        </p:spPr>
      </p:pic>
      <p:sp>
        <p:nvSpPr>
          <p:cNvPr id="5" name="4 Marcador de texto"/>
          <p:cNvSpPr>
            <a:spLocks noGrp="1"/>
          </p:cNvSpPr>
          <p:nvPr>
            <p:ph type="body" idx="4294967295"/>
          </p:nvPr>
        </p:nvSpPr>
        <p:spPr>
          <a:xfrm>
            <a:off x="4983375" y="2516015"/>
            <a:ext cx="2220419" cy="3785419"/>
          </a:xfrm>
        </p:spPr>
        <p:txBody>
          <a:bodyPr vert="horz" lIns="64291" tIns="32146" rIns="64291" bIns="32146" rtlCol="0">
            <a:normAutofit/>
          </a:bodyPr>
          <a:lstStyle/>
          <a:p>
            <a:pPr marL="0" indent="0">
              <a:buNone/>
            </a:pPr>
            <a:r>
              <a:rPr lang="es-ES" sz="2000" dirty="0">
                <a:latin typeface="+mn-lt"/>
                <a:cs typeface="Calibri" panose="020F0502020204030204" pitchFamily="34" charset="0"/>
              </a:rPr>
              <a:t>El estudio del trauma empieza a potenciarse a raíz de las secuelas de las grandes guerras. </a:t>
            </a:r>
          </a:p>
          <a:p>
            <a:pPr marL="0" indent="0">
              <a:buNone/>
            </a:pPr>
            <a:r>
              <a:rPr lang="es-ES" sz="2000" dirty="0">
                <a:latin typeface="+mn-lt"/>
                <a:cs typeface="Calibri" panose="020F0502020204030204" pitchFamily="34" charset="0"/>
              </a:rPr>
              <a:t>Se define el concepto de Neurosis de Guerra o Shell Shock.</a:t>
            </a:r>
          </a:p>
        </p:txBody>
      </p:sp>
      <p:pic>
        <p:nvPicPr>
          <p:cNvPr id="3" name="6 Marcador de contenido" descr="IMG_0076.JPG">
            <a:extLst>
              <a:ext uri="{FF2B5EF4-FFF2-40B4-BE49-F238E27FC236}">
                <a16:creationId xmlns:a16="http://schemas.microsoft.com/office/drawing/2014/main" id="{ED366350-0F75-9D52-02F1-DABAAA9C88F6}"/>
              </a:ext>
            </a:extLst>
          </p:cNvPr>
          <p:cNvPicPr>
            <a:picLocks noChangeAspect="1"/>
          </p:cNvPicPr>
          <p:nvPr/>
        </p:nvPicPr>
        <p:blipFill rotWithShape="1">
          <a:blip r:embed="rId3" cstate="print"/>
          <a:srcRect l="1428" t="-1" r="10779" b="21306"/>
          <a:stretch/>
        </p:blipFill>
        <p:spPr>
          <a:xfrm>
            <a:off x="7598549" y="1124744"/>
            <a:ext cx="4108819" cy="5010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4 Título">
            <a:extLst>
              <a:ext uri="{FF2B5EF4-FFF2-40B4-BE49-F238E27FC236}">
                <a16:creationId xmlns:a16="http://schemas.microsoft.com/office/drawing/2014/main" id="{FD3F2CBA-A026-0678-AFA9-E34F8C464C2B}"/>
              </a:ext>
            </a:extLst>
          </p:cNvPr>
          <p:cNvSpPr txBox="1">
            <a:spLocks/>
          </p:cNvSpPr>
          <p:nvPr/>
        </p:nvSpPr>
        <p:spPr>
          <a:xfrm>
            <a:off x="8755839" y="5891336"/>
            <a:ext cx="2335384" cy="814516"/>
          </a:xfrm>
          <a:prstGeom prst="rect">
            <a:avLst/>
          </a:prstGeom>
        </p:spPr>
        <p:txBody>
          <a:bodyPr vert="horz" lIns="64291" tIns="32146" rIns="64291" bIns="32146"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dirty="0">
                <a:latin typeface="+mn-lt"/>
                <a:cs typeface="Calibri" panose="020F0502020204030204" pitchFamily="34" charset="0"/>
              </a:rPr>
              <a:t>Charles S. Myers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744810" y="996716"/>
            <a:ext cx="10081120" cy="648072"/>
          </a:xfrm>
        </p:spPr>
        <p:txBody>
          <a:bodyPr anchor="t">
            <a:normAutofit/>
          </a:bodyPr>
          <a:lstStyle/>
          <a:p>
            <a:r>
              <a:rPr lang="es-ES_tradnl" sz="3200" dirty="0">
                <a:latin typeface="+mn-lt"/>
                <a:cs typeface="Calibri" panose="020F0502020204030204" pitchFamily="34" charset="0"/>
              </a:rPr>
              <a:t>Distintas acepciones del término Disociación</a:t>
            </a:r>
          </a:p>
        </p:txBody>
      </p:sp>
      <p:graphicFrame>
        <p:nvGraphicFramePr>
          <p:cNvPr id="2" name="Marcador de contenido 1">
            <a:extLst>
              <a:ext uri="{FF2B5EF4-FFF2-40B4-BE49-F238E27FC236}">
                <a16:creationId xmlns:a16="http://schemas.microsoft.com/office/drawing/2014/main" id="{90C46945-0A27-4B1C-9841-66A70733DE74}"/>
              </a:ext>
            </a:extLst>
          </p:cNvPr>
          <p:cNvGraphicFramePr>
            <a:graphicFrameLocks noGrp="1"/>
          </p:cNvGraphicFramePr>
          <p:nvPr>
            <p:ph idx="1"/>
            <p:extLst>
              <p:ext uri="{D42A27DB-BD31-4B8C-83A1-F6EECF244321}">
                <p14:modId xmlns:p14="http://schemas.microsoft.com/office/powerpoint/2010/main" val="3800196172"/>
              </p:ext>
            </p:extLst>
          </p:nvPr>
        </p:nvGraphicFramePr>
        <p:xfrm>
          <a:off x="761802" y="2276872"/>
          <a:ext cx="10668396" cy="356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Woman, Sick, Illness, Fever, Flu">
            <a:extLst>
              <a:ext uri="{FF2B5EF4-FFF2-40B4-BE49-F238E27FC236}">
                <a16:creationId xmlns:a16="http://schemas.microsoft.com/office/drawing/2014/main" id="{F28F20DA-73F6-46F7-BCDE-F045185170A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9412" l="5865" r="89443">
                        <a14:foregroundMark x1="21114" y1="10000" x2="17595" y2="94118"/>
                        <a14:foregroundMark x1="82698" y1="99412" x2="65689" y2="76471"/>
                        <a14:foregroundMark x1="5865" y1="54118" x2="12317" y2="16471"/>
                        <a14:foregroundMark x1="12317" y1="16471" x2="36364" y2="22941"/>
                        <a14:foregroundMark x1="36364" y1="22941" x2="36950" y2="77941"/>
                        <a14:foregroundMark x1="36950" y1="77941" x2="46041" y2="99118"/>
                        <a14:foregroundMark x1="13783" y1="98824" x2="41349" y2="98824"/>
                        <a14:foregroundMark x1="14076" y1="26471" x2="41349" y2="47647"/>
                        <a14:foregroundMark x1="41349" y1="47647" x2="41349" y2="48529"/>
                        <a14:foregroundMark x1="29326" y1="22941" x2="33138" y2="54412"/>
                        <a14:foregroundMark x1="81818" y1="96176" x2="84751" y2="99412"/>
                      </a14:backgroundRemoval>
                    </a14:imgEffect>
                  </a14:imgLayer>
                </a14:imgProps>
              </a:ext>
              <a:ext uri="{28A0092B-C50C-407E-A947-70E740481C1C}">
                <a14:useLocalDpi xmlns:a14="http://schemas.microsoft.com/office/drawing/2010/main" val="0"/>
              </a:ext>
            </a:extLst>
          </a:blip>
          <a:srcRect r="11476" b="2"/>
          <a:stretch/>
        </p:blipFill>
        <p:spPr bwMode="auto">
          <a:xfrm flipH="1">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9" name="Rectangle 2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1" y="328512"/>
            <a:ext cx="4778387" cy="1628970"/>
          </a:xfrm>
        </p:spPr>
        <p:txBody>
          <a:bodyPr anchor="ctr">
            <a:normAutofit/>
          </a:bodyPr>
          <a:lstStyle/>
          <a:p>
            <a:r>
              <a:rPr lang="es-ES" sz="3700">
                <a:latin typeface="+mn-lt"/>
                <a:cs typeface="Calibri" panose="020F0502020204030204" pitchFamily="34" charset="0"/>
              </a:rPr>
              <a:t>Pseudocrisis epilépticas o crisis no epilépticas</a:t>
            </a:r>
          </a:p>
        </p:txBody>
      </p:sp>
      <p:sp>
        <p:nvSpPr>
          <p:cNvPr id="4" name="3 Marcador de contenido"/>
          <p:cNvSpPr>
            <a:spLocks noGrp="1"/>
          </p:cNvSpPr>
          <p:nvPr>
            <p:ph idx="1"/>
          </p:nvPr>
        </p:nvSpPr>
        <p:spPr>
          <a:xfrm>
            <a:off x="761801" y="2708920"/>
            <a:ext cx="4659756" cy="3374137"/>
          </a:xfrm>
        </p:spPr>
        <p:txBody>
          <a:bodyPr anchor="ctr">
            <a:normAutofit/>
          </a:bodyPr>
          <a:lstStyle/>
          <a:p>
            <a:pPr marL="0" indent="0">
              <a:buNone/>
            </a:pPr>
            <a:r>
              <a:rPr lang="es-ES" sz="2000" dirty="0">
                <a:latin typeface="+mn-lt"/>
                <a:cs typeface="Calibri" panose="020F0502020204030204" pitchFamily="34" charset="0"/>
              </a:rPr>
              <a:t>Síntomas similares a una crisis epiléptica (que puede tener diversas manifestaciones), sin un EEG </a:t>
            </a:r>
            <a:r>
              <a:rPr lang="es-ES" sz="2000" dirty="0">
                <a:cs typeface="Calibri" panose="020F0502020204030204" pitchFamily="34" charset="0"/>
              </a:rPr>
              <a:t>que encaje con los síntomas.</a:t>
            </a:r>
          </a:p>
          <a:p>
            <a:pPr marL="0" indent="0">
              <a:buNone/>
            </a:pPr>
            <a:r>
              <a:rPr lang="es-ES" sz="2000" dirty="0">
                <a:latin typeface="+mn-lt"/>
                <a:cs typeface="Calibri" panose="020F0502020204030204" pitchFamily="34" charset="0"/>
              </a:rPr>
              <a:t>Crisis no epilépticas se refiere en la literatura en ocasiones no sólo a las pseudocrisis de origen psicógeno, sino también a síntomas similares a las crisis debido a causas médicas como la migraña, la hipoglucemia, la cataplejía o enfermedades cardiológicas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488913" y="330739"/>
            <a:ext cx="5118173" cy="1624520"/>
          </a:xfrm>
        </p:spPr>
        <p:txBody>
          <a:bodyPr anchor="ctr">
            <a:normAutofit/>
          </a:bodyPr>
          <a:lstStyle/>
          <a:p>
            <a:r>
              <a:rPr lang="es-ES" sz="3600" dirty="0">
                <a:latin typeface="Calibri Light" panose="020F0302020204030204" pitchFamily="34" charset="0"/>
                <a:ea typeface="Calibri Light" panose="020F0302020204030204" pitchFamily="34" charset="0"/>
                <a:cs typeface="Calibri Light" panose="020F0302020204030204" pitchFamily="34" charset="0"/>
              </a:rPr>
              <a:t>Pseudocrisis: diagnóstico diferencial con la epilepsia</a:t>
            </a:r>
          </a:p>
        </p:txBody>
      </p:sp>
      <p:sp>
        <p:nvSpPr>
          <p:cNvPr id="4" name="3 Marcador de contenido"/>
          <p:cNvSpPr>
            <a:spLocks noGrp="1"/>
          </p:cNvSpPr>
          <p:nvPr>
            <p:ph idx="1"/>
          </p:nvPr>
        </p:nvSpPr>
        <p:spPr>
          <a:xfrm>
            <a:off x="263352" y="2564904"/>
            <a:ext cx="5544616" cy="3791445"/>
          </a:xfrm>
        </p:spPr>
        <p:txBody>
          <a:bodyPr anchor="ctr">
            <a:noAutofit/>
          </a:bodyPr>
          <a:lstStyle/>
          <a:p>
            <a:pPr>
              <a:spcBef>
                <a:spcPts val="600"/>
              </a:spcBef>
            </a:pPr>
            <a:r>
              <a:rPr lang="es-ES" sz="1800" dirty="0">
                <a:latin typeface="+mn-lt"/>
                <a:cs typeface="Calibri" panose="020F0502020204030204" pitchFamily="34" charset="0"/>
              </a:rPr>
              <a:t>Pueden ser difíciles de diferenciar de una crisis frontal, y pueden ser necesarias pruebas no habituales como una </a:t>
            </a:r>
            <a:r>
              <a:rPr lang="es-ES" sz="1800" dirty="0" err="1">
                <a:latin typeface="+mn-lt"/>
                <a:cs typeface="Calibri" panose="020F0502020204030204" pitchFamily="34" charset="0"/>
              </a:rPr>
              <a:t>electrocorticografía</a:t>
            </a:r>
            <a:r>
              <a:rPr lang="es-ES" sz="1800" dirty="0">
                <a:latin typeface="+mn-lt"/>
                <a:cs typeface="Calibri" panose="020F0502020204030204" pitchFamily="34" charset="0"/>
              </a:rPr>
              <a:t> subdural prolongada.</a:t>
            </a:r>
          </a:p>
          <a:p>
            <a:pPr>
              <a:spcBef>
                <a:spcPts val="600"/>
              </a:spcBef>
            </a:pPr>
            <a:r>
              <a:rPr lang="es-ES" sz="1800" dirty="0">
                <a:latin typeface="+mn-lt"/>
                <a:cs typeface="Calibri" panose="020F0502020204030204" pitchFamily="34" charset="0"/>
              </a:rPr>
              <a:t>Las pseudocrisis son habitualmente más largas (una crisis epiléptica no suele durar más de 38 sg, las pseudocrisis de media duran 173 sg).</a:t>
            </a:r>
          </a:p>
          <a:p>
            <a:pPr>
              <a:spcBef>
                <a:spcPts val="600"/>
              </a:spcBef>
            </a:pPr>
            <a:r>
              <a:rPr lang="es-ES" sz="1800" dirty="0">
                <a:latin typeface="+mn-lt"/>
                <a:cs typeface="Calibri" panose="020F0502020204030204" pitchFamily="34" charset="0"/>
              </a:rPr>
              <a:t>Pueden producirse crisis epilépticas adicionales durante la noche. Esto no ocurre con las pseudocrisis.</a:t>
            </a:r>
          </a:p>
          <a:p>
            <a:pPr>
              <a:spcBef>
                <a:spcPts val="600"/>
              </a:spcBef>
            </a:pPr>
            <a:r>
              <a:rPr lang="es-ES" sz="1800" dirty="0">
                <a:latin typeface="+mn-lt"/>
                <a:cs typeface="Calibri" panose="020F0502020204030204" pitchFamily="34" charset="0"/>
              </a:rPr>
              <a:t>Los niveles de prolactina elevados son indicativos de epilepsia, pero no definitivos (también aparecen en los síncopes).</a:t>
            </a:r>
          </a:p>
          <a:p>
            <a:pPr>
              <a:spcBef>
                <a:spcPts val="600"/>
              </a:spcBef>
            </a:pPr>
            <a:r>
              <a:rPr lang="es-ES" sz="1800" dirty="0">
                <a:latin typeface="+mn-lt"/>
                <a:cs typeface="Calibri" panose="020F0502020204030204" pitchFamily="34" charset="0"/>
              </a:rPr>
              <a:t>La mejor herramienta para el diagnóstico diferencial: una buena exploración de otra sintomatología disociativa y de una base experiencial que de sentido a los síntomas (no sencilla de detectar).</a:t>
            </a:r>
          </a:p>
        </p:txBody>
      </p:sp>
      <p:pic>
        <p:nvPicPr>
          <p:cNvPr id="11" name="Picture 10" descr="Gráfico en un documento con un bolígrafo">
            <a:extLst>
              <a:ext uri="{FF2B5EF4-FFF2-40B4-BE49-F238E27FC236}">
                <a16:creationId xmlns:a16="http://schemas.microsoft.com/office/drawing/2014/main" id="{12C91AA0-E16C-942A-AF21-C22EA0D5CDFA}"/>
              </a:ext>
            </a:extLst>
          </p:cNvPr>
          <p:cNvPicPr>
            <a:picLocks noChangeAspect="1"/>
          </p:cNvPicPr>
          <p:nvPr/>
        </p:nvPicPr>
        <p:blipFill rotWithShape="1">
          <a:blip r:embed="rId2"/>
          <a:srcRect l="27161" r="13438" b="-2"/>
          <a:stretch/>
        </p:blipFill>
        <p:spPr>
          <a:xfrm>
            <a:off x="6096000" y="1"/>
            <a:ext cx="6102825"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B225BA-7412-4605-8E8D-5AED2BF56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Mano de una persona&#10;&#10;Descripción generada automáticamente">
            <a:extLst>
              <a:ext uri="{FF2B5EF4-FFF2-40B4-BE49-F238E27FC236}">
                <a16:creationId xmlns:a16="http://schemas.microsoft.com/office/drawing/2014/main" id="{76013571-70AA-4319-B604-BE31DDF2CE96}"/>
              </a:ext>
            </a:extLst>
          </p:cNvPr>
          <p:cNvPicPr>
            <a:picLocks noChangeAspect="1"/>
          </p:cNvPicPr>
          <p:nvPr/>
        </p:nvPicPr>
        <p:blipFill rotWithShape="1">
          <a:blip r:embed="rId2">
            <a:extLst>
              <a:ext uri="{28A0092B-C50C-407E-A947-70E740481C1C}">
                <a14:useLocalDpi xmlns:a14="http://schemas.microsoft.com/office/drawing/2010/main" val="0"/>
              </a:ext>
            </a:extLst>
          </a:blip>
          <a:srcRect t="15094"/>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604BB9CD-970D-4FE5-B4E3-D651735BF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Título"/>
          <p:cNvSpPr>
            <a:spLocks noGrp="1"/>
          </p:cNvSpPr>
          <p:nvPr>
            <p:ph type="ctrTitle"/>
          </p:nvPr>
        </p:nvSpPr>
        <p:spPr>
          <a:xfrm>
            <a:off x="1112520" y="2152955"/>
            <a:ext cx="9966960" cy="2552091"/>
          </a:xfrm>
        </p:spPr>
        <p:txBody>
          <a:bodyPr anchor="ctr">
            <a:normAutofit/>
          </a:bodyPr>
          <a:lstStyle/>
          <a:p>
            <a:pPr lvl="0"/>
            <a:r>
              <a:rPr lang="es-ES" sz="5600" dirty="0">
                <a:solidFill>
                  <a:srgbClr val="FFFFFF"/>
                </a:solidFill>
                <a:latin typeface="+mn-lt"/>
                <a:cs typeface="Calibri" panose="020F0502020204030204" pitchFamily="34" charset="0"/>
              </a:rPr>
              <a:t>Algunos conceptos</a:t>
            </a:r>
          </a:p>
        </p:txBody>
      </p:sp>
      <p:sp>
        <p:nvSpPr>
          <p:cNvPr id="6" name="5 Subtítulo"/>
          <p:cNvSpPr>
            <a:spLocks noGrp="1"/>
          </p:cNvSpPr>
          <p:nvPr>
            <p:ph type="subTitle" idx="1"/>
          </p:nvPr>
        </p:nvSpPr>
        <p:spPr>
          <a:xfrm>
            <a:off x="2150364" y="5342072"/>
            <a:ext cx="7891272" cy="707465"/>
          </a:xfrm>
          <a:ln>
            <a:noFill/>
          </a:ln>
        </p:spPr>
        <p:txBody>
          <a:bodyPr>
            <a:normAutofit/>
          </a:bodyPr>
          <a:lstStyle/>
          <a:p>
            <a:r>
              <a:rPr lang="es-ES" sz="1700">
                <a:solidFill>
                  <a:srgbClr val="FFFFFF"/>
                </a:solidFill>
                <a:latin typeface="+mn-lt"/>
                <a:cs typeface="Calibri" panose="020F0502020204030204" pitchFamily="34" charset="0"/>
              </a:rPr>
              <a:t>Trastornos </a:t>
            </a:r>
            <a:r>
              <a:rPr lang="es-ES" sz="1700">
                <a:solidFill>
                  <a:srgbClr val="FFFFFF"/>
                </a:solidFill>
                <a:cs typeface="Calibri" panose="020F0502020204030204" pitchFamily="34" charset="0"/>
              </a:rPr>
              <a:t>de expresión somática</a:t>
            </a:r>
          </a:p>
          <a:p>
            <a:r>
              <a:rPr lang="es-ES" sz="1700">
                <a:solidFill>
                  <a:srgbClr val="FFFFFF"/>
                </a:solidFill>
                <a:latin typeface="+mn-lt"/>
                <a:cs typeface="Calibri" panose="020F0502020204030204" pitchFamily="34" charset="0"/>
              </a:rPr>
              <a:t>Trastornos disociativos</a:t>
            </a:r>
          </a:p>
        </p:txBody>
      </p:sp>
      <p:sp>
        <p:nvSpPr>
          <p:cNvPr id="15" name="Rectangle 14">
            <a:extLst>
              <a:ext uri="{FF2B5EF4-FFF2-40B4-BE49-F238E27FC236}">
                <a16:creationId xmlns:a16="http://schemas.microsoft.com/office/drawing/2014/main" id="{5E0D6276-8D53-4DDA-A15A-90E0831F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C150C7-96FB-4EB9-BDF9-212535A60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8175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4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9712" name="Rectangle 297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el 1"/>
          <p:cNvSpPr>
            <a:spLocks noGrp="1"/>
          </p:cNvSpPr>
          <p:nvPr>
            <p:ph type="title"/>
          </p:nvPr>
        </p:nvSpPr>
        <p:spPr>
          <a:xfrm>
            <a:off x="761803" y="350196"/>
            <a:ext cx="4646904" cy="1624520"/>
          </a:xfrm>
        </p:spPr>
        <p:txBody>
          <a:bodyPr vert="horz" lIns="64291" tIns="32146" rIns="64291" bIns="32146" rtlCol="0" anchor="ctr">
            <a:normAutofit/>
          </a:bodyPr>
          <a:lstStyle/>
          <a:p>
            <a:r>
              <a:rPr lang="nl-NL" sz="3700" dirty="0">
                <a:latin typeface="Calibri Light" panose="020F0302020204030204" pitchFamily="34" charset="0"/>
                <a:ea typeface="Calibri Light" panose="020F0302020204030204" pitchFamily="34" charset="0"/>
                <a:cs typeface="Calibri Light" panose="020F0302020204030204" pitchFamily="34" charset="0"/>
              </a:rPr>
              <a:t>Janet: Las memorias traumáticas como “actos incompletos”</a:t>
            </a:r>
          </a:p>
        </p:txBody>
      </p:sp>
      <p:sp>
        <p:nvSpPr>
          <p:cNvPr id="3" name="Tijdelijke aanduiding voor inhoud 2"/>
          <p:cNvSpPr>
            <a:spLocks noGrp="1"/>
          </p:cNvSpPr>
          <p:nvPr>
            <p:ph idx="1"/>
          </p:nvPr>
        </p:nvSpPr>
        <p:spPr>
          <a:xfrm>
            <a:off x="761802" y="2743200"/>
            <a:ext cx="4646905" cy="3613149"/>
          </a:xfrm>
        </p:spPr>
        <p:txBody>
          <a:bodyPr vert="horz" lIns="64291" tIns="32146" rIns="64291" bIns="32146" rtlCol="0" anchor="ctr">
            <a:normAutofit/>
          </a:bodyPr>
          <a:lstStyle/>
          <a:p>
            <a:pPr marL="0" lvl="1" indent="0">
              <a:buNone/>
              <a:defRPr/>
            </a:pPr>
            <a:r>
              <a:rPr lang="nl-NL" sz="2000" dirty="0">
                <a:latin typeface="+mn-lt"/>
                <a:cs typeface="Calibri" panose="020F0502020204030204" pitchFamily="34" charset="0"/>
              </a:rPr>
              <a:t>Los pacientes traumatizados continúan la acción, o el intento de acción, que se inició con el evento traumatizante y se mantienen en reactuaciones sin fin.</a:t>
            </a:r>
          </a:p>
          <a:p>
            <a:pPr marL="0" lvl="1" indent="0">
              <a:buNone/>
              <a:defRPr/>
            </a:pPr>
            <a:r>
              <a:rPr lang="nl-NL" sz="2000" dirty="0">
                <a:latin typeface="+mn-lt"/>
                <a:cs typeface="Calibri" panose="020F0502020204030204" pitchFamily="34" charset="0"/>
              </a:rPr>
              <a:t>Estos intentos se configuran alrededor de distintos sistemas neurobiologicos basados en la defensa o en la consecución de las necesidades básicas (sistemas de acción).</a:t>
            </a:r>
          </a:p>
          <a:p>
            <a:pPr marL="0" lvl="1" indent="0">
              <a:buNone/>
              <a:defRPr/>
            </a:pPr>
            <a:r>
              <a:rPr lang="nl-NL" sz="2000" dirty="0">
                <a:latin typeface="+mn-lt"/>
                <a:cs typeface="Calibri" panose="020F0502020204030204" pitchFamily="34" charset="0"/>
              </a:rPr>
              <a:t>Estos sistemas de acción estarían en la base de las partes disociativas de la personalidad.</a:t>
            </a:r>
          </a:p>
          <a:p>
            <a:pPr lvl="1">
              <a:buFontTx/>
              <a:buNone/>
              <a:defRPr/>
            </a:pPr>
            <a:endParaRPr lang="nl-NL" sz="2000">
              <a:latin typeface="+mn-lt"/>
              <a:cs typeface="Calibri" panose="020F0502020204030204" pitchFamily="34" charset="0"/>
            </a:endParaRPr>
          </a:p>
        </p:txBody>
      </p:sp>
      <p:pic>
        <p:nvPicPr>
          <p:cNvPr id="4" name="3 Imagen" descr="Trapped.jpg"/>
          <p:cNvPicPr>
            <a:picLocks noChangeAspect="1"/>
          </p:cNvPicPr>
          <p:nvPr/>
        </p:nvPicPr>
        <p:blipFill rotWithShape="1">
          <a:blip r:embed="rId2" cstate="print"/>
          <a:srcRect r="11012"/>
          <a:stretch/>
        </p:blipFill>
        <p:spPr>
          <a:xfrm>
            <a:off x="6096000" y="1"/>
            <a:ext cx="6102825"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7 Marcador de posición de imagen" descr="Shell shock book.jpg"/>
          <p:cNvPicPr>
            <a:picLocks noGrp="1" noChangeAspect="1"/>
          </p:cNvPicPr>
          <p:nvPr>
            <p:ph sz="half" idx="2"/>
          </p:nvPr>
        </p:nvPicPr>
        <p:blipFill rotWithShape="1">
          <a:blip r:embed="rId2" cstate="print"/>
          <a:srcRect t="2856" r="-1" b="10927"/>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115317" y="405685"/>
            <a:ext cx="5464968" cy="1559301"/>
          </a:xfrm>
        </p:spPr>
        <p:txBody>
          <a:bodyPr vert="horz" lIns="91440" tIns="45720" rIns="91440" bIns="45720" rtlCol="0" anchor="ctr">
            <a:normAutofit/>
          </a:bodyPr>
          <a:lstStyle/>
          <a:p>
            <a:r>
              <a:rPr lang="en-US" sz="4000" dirty="0">
                <a:latin typeface="Calibri Light" panose="020F0302020204030204" pitchFamily="34" charset="0"/>
                <a:ea typeface="Calibri Light" panose="020F0302020204030204" pitchFamily="34" charset="0"/>
                <a:cs typeface="Calibri Light" panose="020F0302020204030204" pitchFamily="34" charset="0"/>
              </a:rPr>
              <a:t>Una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respuesta</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bloqueada</a:t>
            </a:r>
            <a:r>
              <a:rPr lang="en-US" sz="4000" dirty="0">
                <a:latin typeface="Calibri Light" panose="020F0302020204030204" pitchFamily="34" charset="0"/>
                <a:ea typeface="Calibri Light" panose="020F0302020204030204" pitchFamily="34" charset="0"/>
                <a:cs typeface="Calibri Light" panose="020F0302020204030204" pitchFamily="34" charset="0"/>
              </a:rPr>
              <a:t> ante la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amenaza</a:t>
            </a:r>
            <a:endParaRPr lang="en-US"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2 Marcador de contenido"/>
          <p:cNvSpPr>
            <a:spLocks noGrp="1"/>
          </p:cNvSpPr>
          <p:nvPr>
            <p:ph sz="half" idx="1"/>
          </p:nvPr>
        </p:nvSpPr>
        <p:spPr>
          <a:xfrm>
            <a:off x="5879976" y="2636912"/>
            <a:ext cx="5482681" cy="3603166"/>
          </a:xfrm>
        </p:spPr>
        <p:txBody>
          <a:bodyPr vert="horz" lIns="91440" tIns="45720" rIns="91440" bIns="45720" rtlCol="0" anchor="ctr">
            <a:normAutofit/>
          </a:bodyPr>
          <a:lstStyle/>
          <a:p>
            <a:r>
              <a:rPr lang="en-US" sz="1900" dirty="0"/>
              <a:t>Un trauma </a:t>
            </a:r>
            <a:r>
              <a:rPr lang="en-US" sz="1900" dirty="0" err="1"/>
              <a:t>sería</a:t>
            </a:r>
            <a:r>
              <a:rPr lang="en-US" sz="1900" dirty="0"/>
              <a:t> </a:t>
            </a:r>
            <a:r>
              <a:rPr lang="en-US" sz="1900" dirty="0" err="1"/>
              <a:t>una</a:t>
            </a:r>
            <a:r>
              <a:rPr lang="en-US" sz="1900" dirty="0"/>
              <a:t> </a:t>
            </a:r>
            <a:r>
              <a:rPr lang="en-US" sz="1900" dirty="0" err="1"/>
              <a:t>respuesta</a:t>
            </a:r>
            <a:r>
              <a:rPr lang="en-US" sz="1900" dirty="0"/>
              <a:t> </a:t>
            </a:r>
            <a:r>
              <a:rPr lang="en-US" sz="1900" dirty="0" err="1"/>
              <a:t>biológica</a:t>
            </a:r>
            <a:r>
              <a:rPr lang="en-US" sz="1900" dirty="0"/>
              <a:t> </a:t>
            </a:r>
            <a:r>
              <a:rPr lang="en-US" sz="1900" dirty="0" err="1"/>
              <a:t>incompleta</a:t>
            </a:r>
            <a:r>
              <a:rPr lang="en-US" sz="1900" dirty="0"/>
              <a:t> y </a:t>
            </a:r>
            <a:r>
              <a:rPr lang="en-US" sz="1900" dirty="0" err="1"/>
              <a:t>altamente</a:t>
            </a:r>
            <a:r>
              <a:rPr lang="en-US" sz="1900" dirty="0"/>
              <a:t> </a:t>
            </a:r>
            <a:r>
              <a:rPr lang="en-US" sz="1900" dirty="0" err="1"/>
              <a:t>activada</a:t>
            </a:r>
            <a:r>
              <a:rPr lang="en-US" sz="1900" dirty="0"/>
              <a:t> </a:t>
            </a:r>
            <a:r>
              <a:rPr lang="en-US" sz="1900" dirty="0" err="1"/>
              <a:t>en</a:t>
            </a:r>
            <a:r>
              <a:rPr lang="en-US" sz="1900" dirty="0"/>
              <a:t> </a:t>
            </a:r>
            <a:r>
              <a:rPr lang="en-US" sz="1900" dirty="0" err="1"/>
              <a:t>respuesta</a:t>
            </a:r>
            <a:r>
              <a:rPr lang="en-US" sz="1900" dirty="0"/>
              <a:t> a la </a:t>
            </a:r>
            <a:r>
              <a:rPr lang="en-US" sz="1900" dirty="0" err="1"/>
              <a:t>amenaza</a:t>
            </a:r>
            <a:r>
              <a:rPr lang="en-US" sz="1900" dirty="0"/>
              <a:t>, que se </a:t>
            </a:r>
            <a:r>
              <a:rPr lang="en-US" sz="1900" dirty="0" err="1"/>
              <a:t>queda</a:t>
            </a:r>
            <a:r>
              <a:rPr lang="en-US" sz="1900" dirty="0"/>
              <a:t> </a:t>
            </a:r>
            <a:r>
              <a:rPr lang="en-US" sz="1900" dirty="0" err="1"/>
              <a:t>congelada</a:t>
            </a:r>
            <a:r>
              <a:rPr lang="en-US" sz="1900" dirty="0"/>
              <a:t> </a:t>
            </a:r>
            <a:r>
              <a:rPr lang="en-US" sz="1900" dirty="0" err="1"/>
              <a:t>en</a:t>
            </a:r>
            <a:r>
              <a:rPr lang="en-US" sz="1900" dirty="0"/>
              <a:t> </a:t>
            </a:r>
            <a:r>
              <a:rPr lang="en-US" sz="1900" dirty="0" err="1"/>
              <a:t>el</a:t>
            </a:r>
            <a:r>
              <a:rPr lang="en-US" sz="1900" dirty="0"/>
              <a:t> </a:t>
            </a:r>
            <a:r>
              <a:rPr lang="en-US" sz="1900" dirty="0" err="1"/>
              <a:t>tiempo</a:t>
            </a:r>
            <a:r>
              <a:rPr lang="en-US" sz="1900" dirty="0"/>
              <a:t>.</a:t>
            </a:r>
          </a:p>
          <a:p>
            <a:r>
              <a:rPr lang="en-US" sz="1900" dirty="0"/>
              <a:t>La </a:t>
            </a:r>
            <a:r>
              <a:rPr lang="en-US" sz="1900" dirty="0" err="1"/>
              <a:t>memoria</a:t>
            </a:r>
            <a:r>
              <a:rPr lang="en-US" sz="1900" dirty="0"/>
              <a:t> </a:t>
            </a:r>
            <a:r>
              <a:rPr lang="en-US" sz="1900" dirty="0" err="1"/>
              <a:t>implícita</a:t>
            </a:r>
            <a:r>
              <a:rPr lang="en-US" sz="1900" dirty="0"/>
              <a:t>/</a:t>
            </a:r>
            <a:r>
              <a:rPr lang="en-US" sz="1900" dirty="0" err="1"/>
              <a:t>procedimental</a:t>
            </a:r>
            <a:r>
              <a:rPr lang="en-US" sz="1900" dirty="0"/>
              <a:t> no </a:t>
            </a:r>
            <a:r>
              <a:rPr lang="en-US" sz="1900" dirty="0" err="1"/>
              <a:t>puede</a:t>
            </a:r>
            <a:r>
              <a:rPr lang="en-US" sz="1900" dirty="0"/>
              <a:t> ser </a:t>
            </a:r>
            <a:r>
              <a:rPr lang="en-US" sz="1900" dirty="0" err="1"/>
              <a:t>accesible</a:t>
            </a:r>
            <a:r>
              <a:rPr lang="en-US" sz="1900" dirty="0"/>
              <a:t> a </a:t>
            </a:r>
            <a:r>
              <a:rPr lang="en-US" sz="1900" dirty="0" err="1"/>
              <a:t>través</a:t>
            </a:r>
            <a:r>
              <a:rPr lang="en-US" sz="1900" dirty="0"/>
              <a:t> de la </a:t>
            </a:r>
            <a:r>
              <a:rPr lang="en-US" sz="1900" dirty="0" err="1"/>
              <a:t>cognición</a:t>
            </a:r>
            <a:r>
              <a:rPr lang="en-US" sz="1900" dirty="0"/>
              <a:t>, </a:t>
            </a:r>
            <a:r>
              <a:rPr lang="en-US" sz="1900" dirty="0" err="1"/>
              <a:t>sino</a:t>
            </a:r>
            <a:r>
              <a:rPr lang="en-US" sz="1900" dirty="0"/>
              <a:t> a </a:t>
            </a:r>
            <a:r>
              <a:rPr lang="en-US" sz="1900" dirty="0" err="1"/>
              <a:t>través</a:t>
            </a:r>
            <a:r>
              <a:rPr lang="en-US" sz="1900" dirty="0"/>
              <a:t> del </a:t>
            </a:r>
            <a:r>
              <a:rPr lang="en-US" sz="1900" dirty="0" err="1"/>
              <a:t>cuerpo</a:t>
            </a:r>
            <a:r>
              <a:rPr lang="en-US" sz="1900" dirty="0"/>
              <a:t>.</a:t>
            </a:r>
          </a:p>
          <a:p>
            <a:r>
              <a:rPr lang="en-US" sz="1900" dirty="0"/>
              <a:t>En </a:t>
            </a:r>
            <a:r>
              <a:rPr lang="en-US" sz="1900" dirty="0" err="1"/>
              <a:t>respuesta</a:t>
            </a:r>
            <a:r>
              <a:rPr lang="en-US" sz="1900" dirty="0"/>
              <a:t> al trauma se </a:t>
            </a:r>
            <a:r>
              <a:rPr lang="en-US" sz="1900" dirty="0" err="1"/>
              <a:t>ponen</a:t>
            </a:r>
            <a:r>
              <a:rPr lang="en-US" sz="1900" dirty="0"/>
              <a:t> </a:t>
            </a:r>
            <a:r>
              <a:rPr lang="en-US" sz="1900" dirty="0" err="1"/>
              <a:t>en</a:t>
            </a:r>
            <a:r>
              <a:rPr lang="en-US" sz="1900" dirty="0"/>
              <a:t> </a:t>
            </a:r>
            <a:r>
              <a:rPr lang="en-US" sz="1900" dirty="0" err="1"/>
              <a:t>marcha</a:t>
            </a:r>
            <a:r>
              <a:rPr lang="en-US" sz="1900" dirty="0"/>
              <a:t> </a:t>
            </a:r>
            <a:r>
              <a:rPr lang="en-US" sz="1900" dirty="0" err="1"/>
              <a:t>algunos</a:t>
            </a:r>
            <a:r>
              <a:rPr lang="en-US" sz="1900" dirty="0"/>
              <a:t> </a:t>
            </a:r>
            <a:r>
              <a:rPr lang="en-US" sz="1900" dirty="0" err="1"/>
              <a:t>procedimientos</a:t>
            </a:r>
            <a:r>
              <a:rPr lang="en-US" sz="1900" dirty="0"/>
              <a:t> o </a:t>
            </a:r>
            <a:r>
              <a:rPr lang="en-US" sz="1900" dirty="0" err="1"/>
              <a:t>tendencias</a:t>
            </a:r>
            <a:r>
              <a:rPr lang="en-US" sz="1900" dirty="0"/>
              <a:t> de </a:t>
            </a:r>
            <a:r>
              <a:rPr lang="en-US" sz="1900" dirty="0" err="1"/>
              <a:t>acción</a:t>
            </a:r>
            <a:r>
              <a:rPr lang="en-US" sz="1900" dirty="0"/>
              <a:t> </a:t>
            </a:r>
            <a:r>
              <a:rPr lang="en-US" sz="1900" dirty="0" err="1"/>
              <a:t>específicos</a:t>
            </a:r>
            <a:r>
              <a:rPr lang="en-US" sz="1900" dirty="0"/>
              <a:t>. </a:t>
            </a:r>
            <a:r>
              <a:rPr lang="en-US" sz="1900" dirty="0" err="1"/>
              <a:t>Cuando</a:t>
            </a:r>
            <a:r>
              <a:rPr lang="en-US" sz="1900" dirty="0"/>
              <a:t> </a:t>
            </a:r>
            <a:r>
              <a:rPr lang="en-US" sz="1900" dirty="0" err="1"/>
              <a:t>estos</a:t>
            </a:r>
            <a:r>
              <a:rPr lang="en-US" sz="1900" dirty="0"/>
              <a:t> </a:t>
            </a:r>
            <a:r>
              <a:rPr lang="en-US" sz="1900" dirty="0" err="1"/>
              <a:t>procedimientos</a:t>
            </a:r>
            <a:r>
              <a:rPr lang="en-US" sz="1900" dirty="0"/>
              <a:t> no se </a:t>
            </a:r>
            <a:r>
              <a:rPr lang="en-US" sz="1900" dirty="0" err="1"/>
              <a:t>pueden</a:t>
            </a:r>
            <a:r>
              <a:rPr lang="en-US" sz="1900" dirty="0"/>
              <a:t> “</a:t>
            </a:r>
            <a:r>
              <a:rPr lang="en-US" sz="1900" dirty="0" err="1"/>
              <a:t>resetear</a:t>
            </a:r>
            <a:r>
              <a:rPr lang="en-US" sz="1900" dirty="0"/>
              <a:t>” </a:t>
            </a:r>
            <a:r>
              <a:rPr lang="en-US" sz="1900" dirty="0" err="1"/>
              <a:t>tras</a:t>
            </a:r>
            <a:r>
              <a:rPr lang="en-US" sz="1900" dirty="0"/>
              <a:t> </a:t>
            </a:r>
            <a:r>
              <a:rPr lang="en-US" sz="1900" dirty="0" err="1"/>
              <a:t>el</a:t>
            </a:r>
            <a:r>
              <a:rPr lang="en-US" sz="1900" dirty="0"/>
              <a:t> </a:t>
            </a:r>
            <a:r>
              <a:rPr lang="en-US" sz="1900" dirty="0" err="1"/>
              <a:t>suceso</a:t>
            </a:r>
            <a:r>
              <a:rPr lang="en-US" sz="1900" dirty="0"/>
              <a:t>, </a:t>
            </a:r>
            <a:r>
              <a:rPr lang="en-US" sz="1900" dirty="0" err="1"/>
              <a:t>el</a:t>
            </a:r>
            <a:r>
              <a:rPr lang="en-US" sz="1900" dirty="0"/>
              <a:t> </a:t>
            </a:r>
            <a:r>
              <a:rPr lang="en-US" sz="1900" dirty="0" err="1"/>
              <a:t>equilibrio</a:t>
            </a:r>
            <a:r>
              <a:rPr lang="en-US" sz="1900" dirty="0"/>
              <a:t> se altera y </a:t>
            </a:r>
            <a:r>
              <a:rPr lang="en-US" sz="1900" dirty="0" err="1"/>
              <a:t>esto</a:t>
            </a:r>
            <a:r>
              <a:rPr lang="en-US" sz="1900" dirty="0"/>
              <a:t> </a:t>
            </a:r>
            <a:r>
              <a:rPr lang="en-US" sz="1900" dirty="0" err="1"/>
              <a:t>sería</a:t>
            </a:r>
            <a:r>
              <a:rPr lang="en-US" sz="1900" dirty="0"/>
              <a:t> la base de </a:t>
            </a:r>
            <a:r>
              <a:rPr lang="en-US" sz="1900" dirty="0" err="1"/>
              <a:t>los</a:t>
            </a:r>
            <a:r>
              <a:rPr lang="en-US" sz="1900" dirty="0"/>
              <a:t> </a:t>
            </a:r>
            <a:r>
              <a:rPr lang="en-US" sz="1900" dirty="0" err="1"/>
              <a:t>síntomas</a:t>
            </a:r>
            <a:r>
              <a:rPr lang="en-US" sz="1900" dirty="0"/>
              <a:t> </a:t>
            </a:r>
            <a:r>
              <a:rPr lang="en-US" sz="1900" dirty="0" err="1"/>
              <a:t>traumáticos</a:t>
            </a:r>
            <a:r>
              <a:rPr lang="en-US" sz="1900" dirty="0"/>
              <a:t> desadaptativos y </a:t>
            </a:r>
            <a:r>
              <a:rPr lang="en-US" sz="1900" dirty="0" err="1"/>
              <a:t>debilitantes</a:t>
            </a:r>
            <a:r>
              <a:rPr lang="en-US" sz="1900" dirty="0"/>
              <a: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3597464924"/>
              </p:ext>
            </p:extLst>
          </p:nvPr>
        </p:nvGraphicFramePr>
        <p:xfrm>
          <a:off x="6456040" y="296652"/>
          <a:ext cx="4252626" cy="6264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extLst>
              <p:ext uri="{D42A27DB-BD31-4B8C-83A1-F6EECF244321}">
                <p14:modId xmlns:p14="http://schemas.microsoft.com/office/powerpoint/2010/main" val="2801107004"/>
              </p:ext>
            </p:extLst>
          </p:nvPr>
        </p:nvGraphicFramePr>
        <p:xfrm>
          <a:off x="1919536" y="260648"/>
          <a:ext cx="4172388" cy="62646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2" name="Group 1051">
            <a:extLst>
              <a:ext uri="{FF2B5EF4-FFF2-40B4-BE49-F238E27FC236}">
                <a16:creationId xmlns:a16="http://schemas.microsoft.com/office/drawing/2014/main" id="{117ED9EE-380C-224B-8619-61C6C01B1B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53" name="Rectangle 1052">
              <a:extLst>
                <a:ext uri="{FF2B5EF4-FFF2-40B4-BE49-F238E27FC236}">
                  <a16:creationId xmlns:a16="http://schemas.microsoft.com/office/drawing/2014/main" id="{CBEA0657-2676-EBD0-330D-2DE1D716D6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6ABD4BE5-70D5-796C-F818-10F0570E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7" name="Rectangle 3"/>
          <p:cNvSpPr>
            <a:spLocks noChangeArrowheads="1"/>
          </p:cNvSpPr>
          <p:nvPr/>
        </p:nvSpPr>
        <p:spPr bwMode="auto">
          <a:xfrm>
            <a:off x="1524000" y="43934"/>
            <a:ext cx="63863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449263" fontAlgn="base">
              <a:spcBef>
                <a:spcPct val="0"/>
              </a:spcBef>
              <a:spcAft>
                <a:spcPct val="0"/>
              </a:spcAft>
            </a:pPr>
            <a:endParaRPr lang="es-ES_tradnl">
              <a:latin typeface="Arial" pitchFamily="34" charset="0"/>
              <a:cs typeface="Arial" pitchFamily="34" charset="0"/>
            </a:endParaRPr>
          </a:p>
        </p:txBody>
      </p:sp>
      <p:graphicFrame>
        <p:nvGraphicFramePr>
          <p:cNvPr id="1030" name="4 Tabla"/>
          <p:cNvGraphicFramePr>
            <a:graphicFrameLocks noGrp="1"/>
          </p:cNvGraphicFramePr>
          <p:nvPr>
            <p:ph idx="1"/>
            <p:extLst>
              <p:ext uri="{D42A27DB-BD31-4B8C-83A1-F6EECF244321}">
                <p14:modId xmlns:p14="http://schemas.microsoft.com/office/powerpoint/2010/main" val="1522495271"/>
              </p:ext>
            </p:extLst>
          </p:nvPr>
        </p:nvGraphicFramePr>
        <p:xfrm>
          <a:off x="623392" y="548680"/>
          <a:ext cx="10945215" cy="5688632"/>
        </p:xfrm>
        <a:graphic>
          <a:graphicData uri="http://schemas.openxmlformats.org/drawingml/2006/table">
            <a:tbl>
              <a:tblPr firstRow="1" bandRow="1">
                <a:noFill/>
                <a:tableStyleId>{1E171933-4619-4E11-9A3F-F7608DF75F80}</a:tableStyleId>
              </a:tblPr>
              <a:tblGrid>
                <a:gridCol w="2292591">
                  <a:extLst>
                    <a:ext uri="{9D8B030D-6E8A-4147-A177-3AD203B41FA5}">
                      <a16:colId xmlns:a16="http://schemas.microsoft.com/office/drawing/2014/main" val="20000"/>
                    </a:ext>
                  </a:extLst>
                </a:gridCol>
                <a:gridCol w="3541382">
                  <a:extLst>
                    <a:ext uri="{9D8B030D-6E8A-4147-A177-3AD203B41FA5}">
                      <a16:colId xmlns:a16="http://schemas.microsoft.com/office/drawing/2014/main" val="20001"/>
                    </a:ext>
                  </a:extLst>
                </a:gridCol>
                <a:gridCol w="5111242">
                  <a:extLst>
                    <a:ext uri="{9D8B030D-6E8A-4147-A177-3AD203B41FA5}">
                      <a16:colId xmlns:a16="http://schemas.microsoft.com/office/drawing/2014/main" val="20002"/>
                    </a:ext>
                  </a:extLst>
                </a:gridCol>
              </a:tblGrid>
              <a:tr h="719068">
                <a:tc>
                  <a:txBody>
                    <a:bodyPr/>
                    <a:lstStyle/>
                    <a:p>
                      <a:pPr indent="0" algn="ctr">
                        <a:lnSpc>
                          <a:spcPct val="90000"/>
                        </a:lnSpc>
                        <a:spcBef>
                          <a:spcPts val="0"/>
                        </a:spcBef>
                        <a:spcAft>
                          <a:spcPts val="0"/>
                        </a:spcAft>
                      </a:pPr>
                      <a:endParaRPr lang="es-ES" sz="2000" b="1" cap="none" spc="0">
                        <a:solidFill>
                          <a:schemeClr val="tx1">
                            <a:lumMod val="75000"/>
                            <a:lumOff val="25000"/>
                          </a:schemeClr>
                        </a:solidFill>
                        <a:latin typeface="+mn-lt"/>
                        <a:ea typeface="Times New Roman"/>
                      </a:endParaRPr>
                    </a:p>
                  </a:txBody>
                  <a:tcPr marL="197597" marR="63657" marT="98798" marB="98798" anchor="ctr" anchorCtr="1">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indent="0" algn="ctr">
                        <a:lnSpc>
                          <a:spcPct val="90000"/>
                        </a:lnSpc>
                        <a:spcBef>
                          <a:spcPts val="0"/>
                        </a:spcBef>
                        <a:spcAft>
                          <a:spcPts val="0"/>
                        </a:spcAft>
                      </a:pPr>
                      <a:r>
                        <a:rPr lang="es-ES" sz="2000" b="1" cap="none" spc="0">
                          <a:solidFill>
                            <a:schemeClr val="tx1">
                              <a:lumMod val="75000"/>
                              <a:lumOff val="25000"/>
                            </a:schemeClr>
                          </a:solidFill>
                          <a:latin typeface="+mn-lt"/>
                        </a:rPr>
                        <a:t>Disociación Psicomorfa</a:t>
                      </a:r>
                      <a:endParaRPr lang="es-ES_tradnl" sz="2000" b="1" cap="none" spc="0">
                        <a:solidFill>
                          <a:schemeClr val="tx1">
                            <a:lumMod val="75000"/>
                            <a:lumOff val="25000"/>
                          </a:schemeClr>
                        </a:solidFill>
                        <a:latin typeface="+mn-lt"/>
                        <a:ea typeface="Times New Roman"/>
                      </a:endParaRPr>
                    </a:p>
                  </a:txBody>
                  <a:tcPr marL="197597" marR="63657" marT="98798" marB="98798" anchor="ctr" anchorCtr="1">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indent="0" algn="ctr">
                        <a:lnSpc>
                          <a:spcPct val="90000"/>
                        </a:lnSpc>
                        <a:spcBef>
                          <a:spcPts val="0"/>
                        </a:spcBef>
                        <a:spcAft>
                          <a:spcPts val="0"/>
                        </a:spcAft>
                      </a:pPr>
                      <a:r>
                        <a:rPr lang="es-ES" sz="2000" b="0" cap="none" spc="0">
                          <a:solidFill>
                            <a:schemeClr val="tx1">
                              <a:lumMod val="75000"/>
                              <a:lumOff val="25000"/>
                            </a:schemeClr>
                          </a:solidFill>
                          <a:latin typeface="+mn-lt"/>
                        </a:rPr>
                        <a:t>Disociación Somatomorfa</a:t>
                      </a:r>
                      <a:endParaRPr lang="es-ES_tradnl" sz="2000" b="0" cap="none" spc="0">
                        <a:solidFill>
                          <a:schemeClr val="tx1">
                            <a:lumMod val="75000"/>
                            <a:lumOff val="25000"/>
                          </a:schemeClr>
                        </a:solidFill>
                        <a:latin typeface="+mn-lt"/>
                        <a:ea typeface="Times New Roman"/>
                      </a:endParaRPr>
                    </a:p>
                  </a:txBody>
                  <a:tcPr marL="197597" marR="63657" marT="98798" marB="98798" anchor="ctr" anchorCtr="1">
                    <a:lnL w="12700" cmpd="sng">
                      <a:noFill/>
                      <a:prstDash val="solid"/>
                    </a:lnL>
                    <a:lnR w="12700" cmpd="sng">
                      <a:noFill/>
                      <a:prstDash val="solid"/>
                    </a:lnR>
                    <a:lnT w="12700" cmpd="sng">
                      <a:noFill/>
                      <a:prstDash val="solid"/>
                    </a:lnT>
                    <a:lnB w="9525" cap="flat" cmpd="sng" algn="ctr">
                      <a:solidFill>
                        <a:srgbClr val="D8DCDC"/>
                      </a:solidFill>
                      <a:prstDash val="solid"/>
                    </a:lnB>
                    <a:solidFill>
                      <a:schemeClr val="accent6">
                        <a:lumMod val="20000"/>
                        <a:lumOff val="80000"/>
                      </a:schemeClr>
                    </a:solidFill>
                  </a:tcPr>
                </a:tc>
                <a:extLst>
                  <a:ext uri="{0D108BD9-81ED-4DB2-BD59-A6C34878D82A}">
                    <a16:rowId xmlns:a16="http://schemas.microsoft.com/office/drawing/2014/main" val="10000"/>
                  </a:ext>
                </a:extLst>
              </a:tr>
              <a:tr h="1416832">
                <a:tc>
                  <a:txBody>
                    <a:bodyPr/>
                    <a:lstStyle/>
                    <a:p>
                      <a:pPr indent="0" algn="ctr">
                        <a:lnSpc>
                          <a:spcPct val="90000"/>
                        </a:lnSpc>
                        <a:spcBef>
                          <a:spcPts val="0"/>
                        </a:spcBef>
                        <a:spcAft>
                          <a:spcPts val="0"/>
                        </a:spcAft>
                      </a:pPr>
                      <a:r>
                        <a:rPr lang="es-ES" sz="2000" cap="none" spc="0">
                          <a:solidFill>
                            <a:schemeClr val="tx1">
                              <a:lumMod val="75000"/>
                              <a:lumOff val="25000"/>
                            </a:schemeClr>
                          </a:solidFill>
                          <a:latin typeface="+mn-lt"/>
                        </a:rPr>
                        <a:t>Síntomas disociativos </a:t>
                      </a:r>
                      <a:r>
                        <a:rPr lang="es-ES" sz="2000" b="1" cap="none" spc="0">
                          <a:solidFill>
                            <a:schemeClr val="tx1">
                              <a:lumMod val="75000"/>
                              <a:lumOff val="25000"/>
                            </a:schemeClr>
                          </a:solidFill>
                          <a:latin typeface="+mn-lt"/>
                        </a:rPr>
                        <a:t>negativos</a:t>
                      </a:r>
                      <a:endParaRPr lang="es-ES_tradnl" sz="2000" b="1"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bg1">
                        <a:alpha val="20000"/>
                      </a:schemeClr>
                    </a:solidFill>
                  </a:tcPr>
                </a:tc>
                <a:tc>
                  <a:txBody>
                    <a:bodyPr/>
                    <a:lstStyle/>
                    <a:p>
                      <a:pPr indent="0" algn="ctr">
                        <a:lnSpc>
                          <a:spcPct val="90000"/>
                        </a:lnSpc>
                        <a:spcBef>
                          <a:spcPts val="0"/>
                        </a:spcBef>
                        <a:spcAft>
                          <a:spcPts val="0"/>
                        </a:spcAft>
                      </a:pPr>
                      <a:r>
                        <a:rPr lang="es-ES" sz="2000" cap="none" spc="0">
                          <a:solidFill>
                            <a:schemeClr val="tx1">
                              <a:lumMod val="75000"/>
                              <a:lumOff val="25000"/>
                            </a:schemeClr>
                          </a:solidFill>
                          <a:latin typeface="+mn-lt"/>
                        </a:rPr>
                        <a:t>Amnesia, abulia</a:t>
                      </a:r>
                      <a:endParaRPr lang="es-ES_tradnl" sz="2000" cap="none" spc="0">
                        <a:solidFill>
                          <a:schemeClr val="tx1">
                            <a:lumMod val="75000"/>
                            <a:lumOff val="25000"/>
                          </a:schemeClr>
                        </a:solidFill>
                        <a:latin typeface="+mn-lt"/>
                      </a:endParaRPr>
                    </a:p>
                    <a:p>
                      <a:pPr indent="0" algn="ctr">
                        <a:lnSpc>
                          <a:spcPct val="90000"/>
                        </a:lnSpc>
                        <a:spcBef>
                          <a:spcPts val="0"/>
                        </a:spcBef>
                        <a:spcAft>
                          <a:spcPts val="0"/>
                        </a:spcAft>
                      </a:pPr>
                      <a:r>
                        <a:rPr lang="es-ES" sz="2000" cap="none" spc="0">
                          <a:solidFill>
                            <a:schemeClr val="tx1">
                              <a:lumMod val="75000"/>
                              <a:lumOff val="25000"/>
                            </a:schemeClr>
                          </a:solidFill>
                          <a:latin typeface="+mn-lt"/>
                        </a:rPr>
                        <a:t>Cambios de carácter (pérdida de rasgos/emociones)</a:t>
                      </a:r>
                      <a:endParaRPr lang="es-ES_tradnl" sz="2000" cap="none" spc="0">
                        <a:solidFill>
                          <a:schemeClr val="tx1">
                            <a:lumMod val="75000"/>
                            <a:lumOff val="25000"/>
                          </a:schemeClr>
                        </a:solidFill>
                        <a:latin typeface="+mn-lt"/>
                      </a:endParaRPr>
                    </a:p>
                  </a:txBody>
                  <a:tcPr marL="197597" marR="63657" marT="98798" marB="98798" anchor="ctr" anchorCtr="1">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bg1">
                        <a:alpha val="20000"/>
                      </a:schemeClr>
                    </a:solidFill>
                  </a:tcPr>
                </a:tc>
                <a:tc>
                  <a:txBody>
                    <a:bodyPr/>
                    <a:lstStyle/>
                    <a:p>
                      <a:pPr indent="0" algn="ctr">
                        <a:lnSpc>
                          <a:spcPct val="90000"/>
                        </a:lnSpc>
                        <a:spcBef>
                          <a:spcPts val="0"/>
                        </a:spcBef>
                        <a:spcAft>
                          <a:spcPts val="0"/>
                        </a:spcAft>
                      </a:pPr>
                      <a:r>
                        <a:rPr lang="es-ES" sz="2000" b="0" cap="none" spc="0" dirty="0">
                          <a:solidFill>
                            <a:schemeClr val="tx1">
                              <a:lumMod val="75000"/>
                              <a:lumOff val="25000"/>
                            </a:schemeClr>
                          </a:solidFill>
                          <a:latin typeface="+mn-lt"/>
                        </a:rPr>
                        <a:t>Falta de sensación (vista, oído, tacto…) Analgesia</a:t>
                      </a:r>
                      <a:endParaRPr lang="es-ES_tradnl" sz="2000" b="0" cap="none" spc="0" dirty="0">
                        <a:solidFill>
                          <a:schemeClr val="tx1">
                            <a:lumMod val="75000"/>
                            <a:lumOff val="25000"/>
                          </a:schemeClr>
                        </a:solidFill>
                        <a:latin typeface="+mn-lt"/>
                      </a:endParaRPr>
                    </a:p>
                    <a:p>
                      <a:pPr indent="0" algn="ctr">
                        <a:lnSpc>
                          <a:spcPct val="90000"/>
                        </a:lnSpc>
                        <a:spcBef>
                          <a:spcPts val="0"/>
                        </a:spcBef>
                        <a:spcAft>
                          <a:spcPts val="0"/>
                        </a:spcAft>
                      </a:pPr>
                      <a:r>
                        <a:rPr lang="es-ES" sz="2000" b="0" cap="none" spc="0" dirty="0">
                          <a:solidFill>
                            <a:schemeClr val="tx1">
                              <a:lumMod val="75000"/>
                              <a:lumOff val="25000"/>
                            </a:schemeClr>
                          </a:solidFill>
                          <a:latin typeface="+mn-lt"/>
                        </a:rPr>
                        <a:t>Pérdida de control motor (movimientos, voz…)</a:t>
                      </a:r>
                      <a:endParaRPr lang="es-ES_tradnl" sz="2000" b="0" cap="none" spc="0" dirty="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accent6">
                        <a:lumMod val="20000"/>
                        <a:lumOff val="80000"/>
                      </a:schemeClr>
                    </a:solidFill>
                  </a:tcPr>
                </a:tc>
                <a:extLst>
                  <a:ext uri="{0D108BD9-81ED-4DB2-BD59-A6C34878D82A}">
                    <a16:rowId xmlns:a16="http://schemas.microsoft.com/office/drawing/2014/main" val="10001"/>
                  </a:ext>
                </a:extLst>
              </a:tr>
              <a:tr h="1067950">
                <a:tc>
                  <a:txBody>
                    <a:bodyPr/>
                    <a:lstStyle/>
                    <a:p>
                      <a:pPr indent="0" algn="ctr">
                        <a:lnSpc>
                          <a:spcPct val="90000"/>
                        </a:lnSpc>
                        <a:spcBef>
                          <a:spcPts val="0"/>
                        </a:spcBef>
                        <a:spcAft>
                          <a:spcPts val="0"/>
                        </a:spcAft>
                      </a:pPr>
                      <a:endParaRPr lang="es-ES" sz="2000"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indent="0" algn="ctr">
                        <a:lnSpc>
                          <a:spcPct val="90000"/>
                        </a:lnSpc>
                        <a:spcBef>
                          <a:spcPts val="0"/>
                        </a:spcBef>
                        <a:spcAft>
                          <a:spcPts val="0"/>
                        </a:spcAft>
                      </a:pPr>
                      <a:r>
                        <a:rPr lang="es-ES" sz="2000" cap="none" spc="0">
                          <a:solidFill>
                            <a:schemeClr val="tx1">
                              <a:lumMod val="75000"/>
                              <a:lumOff val="25000"/>
                            </a:schemeClr>
                          </a:solidFill>
                          <a:latin typeface="+mn-lt"/>
                        </a:rPr>
                        <a:t>Actos no conscientes</a:t>
                      </a:r>
                    </a:p>
                    <a:p>
                      <a:pPr indent="0" algn="ctr">
                        <a:lnSpc>
                          <a:spcPct val="90000"/>
                        </a:lnSpc>
                        <a:spcBef>
                          <a:spcPts val="0"/>
                        </a:spcBef>
                        <a:spcAft>
                          <a:spcPts val="0"/>
                        </a:spcAft>
                      </a:pPr>
                      <a:r>
                        <a:rPr lang="es-ES" sz="2000" cap="none" spc="0">
                          <a:solidFill>
                            <a:schemeClr val="tx1">
                              <a:lumMod val="75000"/>
                              <a:lumOff val="25000"/>
                            </a:schemeClr>
                          </a:solidFill>
                          <a:latin typeface="+mn-lt"/>
                        </a:rPr>
                        <a:t>Ideas fijas</a:t>
                      </a:r>
                      <a:endParaRPr lang="es-ES_tradnl" sz="2000" cap="none" spc="0">
                        <a:solidFill>
                          <a:schemeClr val="tx1">
                            <a:lumMod val="75000"/>
                            <a:lumOff val="25000"/>
                          </a:schemeClr>
                        </a:solidFill>
                        <a:latin typeface="+mn-lt"/>
                      </a:endParaRPr>
                    </a:p>
                  </a:txBody>
                  <a:tcPr marL="197597" marR="63657" marT="98798" marB="98798" anchor="ctr" anchorCtr="1">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indent="0" algn="ctr">
                        <a:lnSpc>
                          <a:spcPct val="90000"/>
                        </a:lnSpc>
                        <a:spcBef>
                          <a:spcPts val="0"/>
                        </a:spcBef>
                        <a:spcAft>
                          <a:spcPts val="0"/>
                        </a:spcAft>
                      </a:pPr>
                      <a:r>
                        <a:rPr lang="es-ES" sz="2000" b="0" cap="none" spc="0">
                          <a:solidFill>
                            <a:schemeClr val="tx1">
                              <a:lumMod val="75000"/>
                              <a:lumOff val="25000"/>
                            </a:schemeClr>
                          </a:solidFill>
                          <a:latin typeface="+mn-lt"/>
                        </a:rPr>
                        <a:t>Actos subconscientes, síntomas somatomorfos intrusivos</a:t>
                      </a:r>
                      <a:endParaRPr lang="es-ES_tradnl" sz="2000" b="0"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solidFill>
                      <a:schemeClr val="accent6">
                        <a:lumMod val="20000"/>
                        <a:lumOff val="80000"/>
                      </a:schemeClr>
                    </a:solidFill>
                  </a:tcPr>
                </a:tc>
                <a:extLst>
                  <a:ext uri="{0D108BD9-81ED-4DB2-BD59-A6C34878D82A}">
                    <a16:rowId xmlns:a16="http://schemas.microsoft.com/office/drawing/2014/main" val="10002"/>
                  </a:ext>
                </a:extLst>
              </a:tr>
              <a:tr h="1416832">
                <a:tc>
                  <a:txBody>
                    <a:bodyPr/>
                    <a:lstStyle/>
                    <a:p>
                      <a:pPr indent="0" algn="ctr">
                        <a:lnSpc>
                          <a:spcPct val="90000"/>
                        </a:lnSpc>
                        <a:spcBef>
                          <a:spcPts val="0"/>
                        </a:spcBef>
                        <a:spcAft>
                          <a:spcPts val="0"/>
                        </a:spcAft>
                      </a:pPr>
                      <a:r>
                        <a:rPr lang="es-ES" sz="2000" cap="none" spc="0">
                          <a:solidFill>
                            <a:schemeClr val="tx1">
                              <a:lumMod val="75000"/>
                              <a:lumOff val="25000"/>
                            </a:schemeClr>
                          </a:solidFill>
                          <a:latin typeface="+mn-lt"/>
                        </a:rPr>
                        <a:t>Síntomas disociativos </a:t>
                      </a:r>
                      <a:r>
                        <a:rPr lang="es-ES" sz="2000" b="1" cap="none" spc="0">
                          <a:solidFill>
                            <a:schemeClr val="tx1">
                              <a:lumMod val="75000"/>
                              <a:lumOff val="25000"/>
                            </a:schemeClr>
                          </a:solidFill>
                          <a:latin typeface="+mn-lt"/>
                        </a:rPr>
                        <a:t>positivos</a:t>
                      </a:r>
                      <a:endParaRPr lang="es-ES_tradnl" sz="2000" b="1"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bg1">
                        <a:lumMod val="95000"/>
                      </a:schemeClr>
                    </a:solidFill>
                  </a:tcPr>
                </a:tc>
                <a:tc>
                  <a:txBody>
                    <a:bodyPr/>
                    <a:lstStyle/>
                    <a:p>
                      <a:pPr indent="0" algn="ctr">
                        <a:lnSpc>
                          <a:spcPct val="90000"/>
                        </a:lnSpc>
                        <a:spcBef>
                          <a:spcPts val="0"/>
                        </a:spcBef>
                        <a:spcAft>
                          <a:spcPts val="0"/>
                        </a:spcAft>
                      </a:pPr>
                      <a:r>
                        <a:rPr lang="es-ES" sz="2000" b="0" cap="none" spc="0">
                          <a:solidFill>
                            <a:schemeClr val="tx1">
                              <a:lumMod val="75000"/>
                              <a:lumOff val="25000"/>
                            </a:schemeClr>
                          </a:solidFill>
                          <a:latin typeface="+mn-lt"/>
                        </a:rPr>
                        <a:t>Cambios de estado emocional, activación partes emocionales</a:t>
                      </a:r>
                      <a:endParaRPr lang="es-ES_tradnl" sz="2000" b="0"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bg1">
                        <a:lumMod val="95000"/>
                      </a:schemeClr>
                    </a:solidFill>
                  </a:tcPr>
                </a:tc>
                <a:tc>
                  <a:txBody>
                    <a:bodyPr/>
                    <a:lstStyle/>
                    <a:p>
                      <a:pPr indent="0" algn="ctr">
                        <a:lnSpc>
                          <a:spcPct val="90000"/>
                        </a:lnSpc>
                        <a:spcBef>
                          <a:spcPts val="0"/>
                        </a:spcBef>
                        <a:spcAft>
                          <a:spcPts val="0"/>
                        </a:spcAft>
                      </a:pPr>
                      <a:r>
                        <a:rPr lang="es-ES" sz="2000" b="0" cap="none" spc="0">
                          <a:solidFill>
                            <a:schemeClr val="tx1">
                              <a:lumMod val="75000"/>
                              <a:lumOff val="25000"/>
                            </a:schemeClr>
                          </a:solidFill>
                          <a:latin typeface="+mn-lt"/>
                        </a:rPr>
                        <a:t>Crisis conversivas: síntomas somatomorfos que influencian el estado habitual, pseudocrisis</a:t>
                      </a:r>
                      <a:endParaRPr lang="es-ES_tradnl" sz="2000" b="0"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accent6">
                        <a:lumMod val="40000"/>
                        <a:lumOff val="60000"/>
                      </a:schemeClr>
                    </a:solidFill>
                  </a:tcPr>
                </a:tc>
                <a:extLst>
                  <a:ext uri="{0D108BD9-81ED-4DB2-BD59-A6C34878D82A}">
                    <a16:rowId xmlns:a16="http://schemas.microsoft.com/office/drawing/2014/main" val="10003"/>
                  </a:ext>
                </a:extLst>
              </a:tr>
              <a:tr h="1067950">
                <a:tc>
                  <a:txBody>
                    <a:bodyPr/>
                    <a:lstStyle/>
                    <a:p>
                      <a:pPr indent="0" algn="ctr">
                        <a:lnSpc>
                          <a:spcPct val="90000"/>
                        </a:lnSpc>
                        <a:spcBef>
                          <a:spcPts val="0"/>
                        </a:spcBef>
                        <a:spcAft>
                          <a:spcPts val="0"/>
                        </a:spcAft>
                      </a:pPr>
                      <a:endParaRPr lang="es-ES" sz="2000"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solidFill>
                      <a:schemeClr val="bg1">
                        <a:lumMod val="95000"/>
                      </a:schemeClr>
                    </a:solidFill>
                  </a:tcPr>
                </a:tc>
                <a:tc>
                  <a:txBody>
                    <a:bodyPr/>
                    <a:lstStyle/>
                    <a:p>
                      <a:pPr indent="0" algn="ctr">
                        <a:lnSpc>
                          <a:spcPct val="90000"/>
                        </a:lnSpc>
                        <a:spcBef>
                          <a:spcPts val="0"/>
                        </a:spcBef>
                        <a:spcAft>
                          <a:spcPts val="0"/>
                        </a:spcAft>
                      </a:pPr>
                      <a:r>
                        <a:rPr lang="es-ES" sz="2000" cap="none" spc="0">
                          <a:solidFill>
                            <a:schemeClr val="tx1">
                              <a:lumMod val="75000"/>
                              <a:lumOff val="25000"/>
                            </a:schemeClr>
                          </a:solidFill>
                          <a:latin typeface="+mn-lt"/>
                        </a:rPr>
                        <a:t>Alucinaciones, psicosis disociativa</a:t>
                      </a:r>
                      <a:endParaRPr lang="es-ES_tradnl" sz="2000" cap="none" spc="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solidFill>
                      <a:schemeClr val="bg1">
                        <a:lumMod val="95000"/>
                      </a:schemeClr>
                    </a:solidFill>
                  </a:tcPr>
                </a:tc>
                <a:tc>
                  <a:txBody>
                    <a:bodyPr/>
                    <a:lstStyle/>
                    <a:p>
                      <a:pPr indent="0" algn="ctr">
                        <a:lnSpc>
                          <a:spcPct val="90000"/>
                        </a:lnSpc>
                        <a:spcBef>
                          <a:spcPts val="0"/>
                        </a:spcBef>
                        <a:spcAft>
                          <a:spcPts val="0"/>
                        </a:spcAft>
                      </a:pPr>
                      <a:r>
                        <a:rPr lang="es-ES" sz="2000" b="0" cap="none" spc="0" dirty="0">
                          <a:solidFill>
                            <a:schemeClr val="tx1">
                              <a:lumMod val="75000"/>
                              <a:lumOff val="25000"/>
                            </a:schemeClr>
                          </a:solidFill>
                          <a:latin typeface="+mn-lt"/>
                        </a:rPr>
                        <a:t>Alucinaciones somatosensoriales</a:t>
                      </a:r>
                      <a:endParaRPr lang="es-ES_tradnl" sz="2000" b="0" cap="none" spc="0" dirty="0">
                        <a:solidFill>
                          <a:schemeClr val="tx1">
                            <a:lumMod val="75000"/>
                            <a:lumOff val="25000"/>
                          </a:schemeClr>
                        </a:solidFill>
                        <a:latin typeface="+mn-lt"/>
                        <a:ea typeface="Times New Roman"/>
                      </a:endParaRPr>
                    </a:p>
                  </a:txBody>
                  <a:tcPr marL="197597" marR="63657" marT="98798" marB="98798" anchor="ctr" anchorCtr="1">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que contiene edificio, sostener, hombre, joven&#10;&#10;Descripción generada automáticamente">
            <a:extLst>
              <a:ext uri="{FF2B5EF4-FFF2-40B4-BE49-F238E27FC236}">
                <a16:creationId xmlns:a16="http://schemas.microsoft.com/office/drawing/2014/main" id="{CC946BAB-E84C-4F0B-ADD8-A8BA5E2C09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388"/>
          <a:stretch/>
        </p:blipFill>
        <p:spPr>
          <a:xfrm>
            <a:off x="-1" y="-2"/>
            <a:ext cx="541019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000036" y="404664"/>
            <a:ext cx="5464968" cy="1559301"/>
          </a:xfrm>
        </p:spPr>
        <p:txBody>
          <a:bodyP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La disociación somatomorfa</a:t>
            </a:r>
          </a:p>
        </p:txBody>
      </p:sp>
      <p:sp>
        <p:nvSpPr>
          <p:cNvPr id="4" name="3 Marcador de contenido"/>
          <p:cNvSpPr>
            <a:spLocks noGrp="1"/>
          </p:cNvSpPr>
          <p:nvPr>
            <p:ph idx="1"/>
          </p:nvPr>
        </p:nvSpPr>
        <p:spPr>
          <a:xfrm>
            <a:off x="5879976" y="2691684"/>
            <a:ext cx="6052943" cy="3548394"/>
          </a:xfrm>
        </p:spPr>
        <p:txBody>
          <a:bodyPr anchor="ctr">
            <a:noAutofit/>
          </a:bodyPr>
          <a:lstStyle/>
          <a:p>
            <a:pPr marL="0" indent="0">
              <a:buNone/>
            </a:pPr>
            <a:r>
              <a:rPr lang="en-US" sz="2000" dirty="0">
                <a:latin typeface="+mn-lt"/>
                <a:cs typeface="Calibri" panose="020F0502020204030204" pitchFamily="34" charset="0"/>
              </a:rPr>
              <a:t>La </a:t>
            </a:r>
            <a:r>
              <a:rPr lang="en-US" sz="2000" dirty="0" err="1">
                <a:latin typeface="+mn-lt"/>
                <a:cs typeface="Calibri" panose="020F0502020204030204" pitchFamily="34" charset="0"/>
              </a:rPr>
              <a:t>disociación</a:t>
            </a:r>
            <a:r>
              <a:rPr lang="en-US" sz="2000" dirty="0">
                <a:latin typeface="+mn-lt"/>
                <a:cs typeface="Calibri" panose="020F0502020204030204" pitchFamily="34" charset="0"/>
              </a:rPr>
              <a:t> somatomorfa es </a:t>
            </a:r>
            <a:r>
              <a:rPr lang="en-US" sz="2000" dirty="0" err="1">
                <a:latin typeface="+mn-lt"/>
                <a:cs typeface="Calibri" panose="020F0502020204030204" pitchFamily="34" charset="0"/>
              </a:rPr>
              <a:t>altamente</a:t>
            </a:r>
            <a:r>
              <a:rPr lang="en-US" sz="2000" dirty="0">
                <a:latin typeface="+mn-lt"/>
                <a:cs typeface="Calibri" panose="020F0502020204030204" pitchFamily="34" charset="0"/>
              </a:rPr>
              <a:t> </a:t>
            </a:r>
            <a:r>
              <a:rPr lang="en-US" sz="2000" dirty="0" err="1">
                <a:latin typeface="+mn-lt"/>
                <a:cs typeface="Calibri" panose="020F0502020204030204" pitchFamily="34" charset="0"/>
              </a:rPr>
              <a:t>característica</a:t>
            </a:r>
            <a:r>
              <a:rPr lang="en-US" sz="2000" dirty="0">
                <a:latin typeface="+mn-lt"/>
                <a:cs typeface="Calibri" panose="020F0502020204030204" pitchFamily="34" charset="0"/>
              </a:rPr>
              <a:t> de </a:t>
            </a:r>
            <a:r>
              <a:rPr lang="en-US" sz="2000" dirty="0" err="1">
                <a:latin typeface="+mn-lt"/>
                <a:cs typeface="Calibri" panose="020F0502020204030204" pitchFamily="34" charset="0"/>
              </a:rPr>
              <a:t>los</a:t>
            </a:r>
            <a:r>
              <a:rPr lang="en-US" sz="2000" dirty="0">
                <a:latin typeface="+mn-lt"/>
                <a:cs typeface="Calibri" panose="020F0502020204030204" pitchFamily="34" charset="0"/>
              </a:rPr>
              <a:t> </a:t>
            </a:r>
            <a:r>
              <a:rPr lang="en-US" sz="2000" dirty="0" err="1">
                <a:latin typeface="+mn-lt"/>
                <a:cs typeface="Calibri" panose="020F0502020204030204" pitchFamily="34" charset="0"/>
              </a:rPr>
              <a:t>pacientes</a:t>
            </a:r>
            <a:r>
              <a:rPr lang="en-US" sz="2000" dirty="0">
                <a:latin typeface="+mn-lt"/>
                <a:cs typeface="Calibri" panose="020F0502020204030204" pitchFamily="34" charset="0"/>
              </a:rPr>
              <a:t> con </a:t>
            </a:r>
            <a:r>
              <a:rPr lang="en-US" sz="2000" dirty="0" err="1">
                <a:latin typeface="+mn-lt"/>
                <a:cs typeface="Calibri" panose="020F0502020204030204" pitchFamily="34" charset="0"/>
              </a:rPr>
              <a:t>trastornos</a:t>
            </a:r>
            <a:r>
              <a:rPr lang="en-US" sz="2000" dirty="0">
                <a:latin typeface="+mn-lt"/>
                <a:cs typeface="Calibri" panose="020F0502020204030204" pitchFamily="34" charset="0"/>
              </a:rPr>
              <a:t> disociativos y un </a:t>
            </a:r>
            <a:r>
              <a:rPr lang="en-US" sz="2000" dirty="0" err="1">
                <a:latin typeface="+mn-lt"/>
                <a:cs typeface="Calibri" panose="020F0502020204030204" pitchFamily="34" charset="0"/>
              </a:rPr>
              <a:t>hecho</a:t>
            </a:r>
            <a:r>
              <a:rPr lang="en-US" sz="2000" dirty="0">
                <a:latin typeface="+mn-lt"/>
                <a:cs typeface="Calibri" panose="020F0502020204030204" pitchFamily="34" charset="0"/>
              </a:rPr>
              <a:t> nuclear </a:t>
            </a:r>
            <a:r>
              <a:rPr lang="en-US" sz="2000" dirty="0" err="1">
                <a:latin typeface="+mn-lt"/>
                <a:cs typeface="Calibri" panose="020F0502020204030204" pitchFamily="34" charset="0"/>
              </a:rPr>
              <a:t>en</a:t>
            </a:r>
            <a:r>
              <a:rPr lang="en-US" sz="2000" dirty="0">
                <a:latin typeface="+mn-lt"/>
                <a:cs typeface="Calibri" panose="020F0502020204030204" pitchFamily="34" charset="0"/>
              </a:rPr>
              <a:t> </a:t>
            </a:r>
            <a:r>
              <a:rPr lang="en-US" sz="2000" dirty="0" err="1">
                <a:latin typeface="+mn-lt"/>
                <a:cs typeface="Calibri" panose="020F0502020204030204" pitchFamily="34" charset="0"/>
              </a:rPr>
              <a:t>muchos</a:t>
            </a:r>
            <a:r>
              <a:rPr lang="en-US" sz="2000" dirty="0">
                <a:latin typeface="+mn-lt"/>
                <a:cs typeface="Calibri" panose="020F0502020204030204" pitchFamily="34" charset="0"/>
              </a:rPr>
              <a:t> </a:t>
            </a:r>
            <a:r>
              <a:rPr lang="en-US" sz="2000" dirty="0" err="1">
                <a:latin typeface="+mn-lt"/>
                <a:cs typeface="Calibri" panose="020F0502020204030204" pitchFamily="34" charset="0"/>
              </a:rPr>
              <a:t>pacientes</a:t>
            </a:r>
            <a:r>
              <a:rPr lang="en-US" sz="2000" dirty="0">
                <a:latin typeface="+mn-lt"/>
                <a:cs typeface="Calibri" panose="020F0502020204030204" pitchFamily="34" charset="0"/>
              </a:rPr>
              <a:t> con </a:t>
            </a:r>
            <a:r>
              <a:rPr lang="en-US" sz="2000" dirty="0" err="1">
                <a:latin typeface="+mn-lt"/>
                <a:cs typeface="Calibri" panose="020F0502020204030204" pitchFamily="34" charset="0"/>
              </a:rPr>
              <a:t>trastornos</a:t>
            </a:r>
            <a:r>
              <a:rPr lang="en-US" sz="2000" dirty="0">
                <a:latin typeface="+mn-lt"/>
                <a:cs typeface="Calibri" panose="020F0502020204030204" pitchFamily="34" charset="0"/>
              </a:rPr>
              <a:t> somatomorfos. </a:t>
            </a:r>
          </a:p>
          <a:p>
            <a:pPr marL="0" indent="0">
              <a:buNone/>
            </a:pPr>
            <a:r>
              <a:rPr lang="en-US" sz="2000" dirty="0" err="1">
                <a:latin typeface="+mn-lt"/>
                <a:cs typeface="Calibri" panose="020F0502020204030204" pitchFamily="34" charset="0"/>
              </a:rPr>
              <a:t>Está</a:t>
            </a:r>
            <a:r>
              <a:rPr lang="en-US" sz="2000" dirty="0">
                <a:latin typeface="+mn-lt"/>
                <a:cs typeface="Calibri" panose="020F0502020204030204" pitchFamily="34" charset="0"/>
              </a:rPr>
              <a:t> </a:t>
            </a:r>
            <a:r>
              <a:rPr lang="en-US" sz="2000" dirty="0" err="1">
                <a:latin typeface="+mn-lt"/>
                <a:cs typeface="Calibri" panose="020F0502020204030204" pitchFamily="34" charset="0"/>
              </a:rPr>
              <a:t>fuertemente</a:t>
            </a:r>
            <a:r>
              <a:rPr lang="en-US" sz="2000" dirty="0">
                <a:latin typeface="+mn-lt"/>
                <a:cs typeface="Calibri" panose="020F0502020204030204" pitchFamily="34" charset="0"/>
              </a:rPr>
              <a:t> </a:t>
            </a:r>
            <a:r>
              <a:rPr lang="en-US" sz="2000" dirty="0" err="1">
                <a:latin typeface="+mn-lt"/>
                <a:cs typeface="Calibri" panose="020F0502020204030204" pitchFamily="34" charset="0"/>
              </a:rPr>
              <a:t>relacionada</a:t>
            </a:r>
            <a:r>
              <a:rPr lang="en-US" sz="2000" dirty="0">
                <a:latin typeface="+mn-lt"/>
                <a:cs typeface="Calibri" panose="020F0502020204030204" pitchFamily="34" charset="0"/>
              </a:rPr>
              <a:t> con la </a:t>
            </a:r>
            <a:r>
              <a:rPr lang="en-US" sz="2000" dirty="0" err="1">
                <a:latin typeface="+mn-lt"/>
                <a:cs typeface="Calibri" panose="020F0502020204030204" pitchFamily="34" charset="0"/>
              </a:rPr>
              <a:t>historia</a:t>
            </a:r>
            <a:r>
              <a:rPr lang="en-US" sz="2000" dirty="0">
                <a:latin typeface="+mn-lt"/>
                <a:cs typeface="Calibri" panose="020F0502020204030204" pitchFamily="34" charset="0"/>
              </a:rPr>
              <a:t> </a:t>
            </a:r>
            <a:r>
              <a:rPr lang="en-US" sz="2000" dirty="0" err="1">
                <a:latin typeface="+mn-lt"/>
                <a:cs typeface="Calibri" panose="020F0502020204030204" pitchFamily="34" charset="0"/>
              </a:rPr>
              <a:t>traumática</a:t>
            </a:r>
            <a:r>
              <a:rPr lang="en-US" sz="2000" dirty="0">
                <a:latin typeface="+mn-lt"/>
                <a:cs typeface="Calibri" panose="020F0502020204030204" pitchFamily="34" charset="0"/>
              </a:rPr>
              <a:t> </a:t>
            </a:r>
            <a:r>
              <a:rPr lang="en-US" sz="2000" dirty="0" err="1">
                <a:latin typeface="+mn-lt"/>
                <a:cs typeface="Calibri" panose="020F0502020204030204" pitchFamily="34" charset="0"/>
              </a:rPr>
              <a:t>en</a:t>
            </a:r>
            <a:r>
              <a:rPr lang="en-US" sz="2000" dirty="0">
                <a:latin typeface="+mn-lt"/>
                <a:cs typeface="Calibri" panose="020F0502020204030204" pitchFamily="34" charset="0"/>
              </a:rPr>
              <a:t> </a:t>
            </a:r>
            <a:r>
              <a:rPr lang="en-US" sz="2000" dirty="0" err="1">
                <a:latin typeface="+mn-lt"/>
                <a:cs typeface="Calibri" panose="020F0502020204030204" pitchFamily="34" charset="0"/>
              </a:rPr>
              <a:t>muchos</a:t>
            </a:r>
            <a:r>
              <a:rPr lang="en-US" sz="2000" dirty="0">
                <a:latin typeface="+mn-lt"/>
                <a:cs typeface="Calibri" panose="020F0502020204030204" pitchFamily="34" charset="0"/>
              </a:rPr>
              <a:t> </a:t>
            </a:r>
            <a:r>
              <a:rPr lang="en-US" sz="2000" dirty="0" err="1">
                <a:latin typeface="+mn-lt"/>
                <a:cs typeface="Calibri" panose="020F0502020204030204" pitchFamily="34" charset="0"/>
              </a:rPr>
              <a:t>pacientes</a:t>
            </a:r>
            <a:r>
              <a:rPr lang="en-US" sz="2000" dirty="0">
                <a:latin typeface="+mn-lt"/>
                <a:cs typeface="Calibri" panose="020F0502020204030204" pitchFamily="34" charset="0"/>
              </a:rPr>
              <a:t> </a:t>
            </a:r>
            <a:r>
              <a:rPr lang="en-US" sz="2000" dirty="0" err="1">
                <a:latin typeface="+mn-lt"/>
                <a:cs typeface="Calibri" panose="020F0502020204030204" pitchFamily="34" charset="0"/>
              </a:rPr>
              <a:t>psiquiátricos</a:t>
            </a:r>
            <a:r>
              <a:rPr lang="en-US" sz="2000" dirty="0">
                <a:latin typeface="+mn-lt"/>
                <a:cs typeface="Calibri" panose="020F0502020204030204" pitchFamily="34" charset="0"/>
              </a:rPr>
              <a:t> y con </a:t>
            </a:r>
            <a:r>
              <a:rPr lang="en-US" sz="2000" dirty="0" err="1">
                <a:latin typeface="+mn-lt"/>
                <a:cs typeface="Calibri" panose="020F0502020204030204" pitchFamily="34" charset="0"/>
              </a:rPr>
              <a:t>pacientes</a:t>
            </a:r>
            <a:r>
              <a:rPr lang="en-US" sz="2000" dirty="0">
                <a:latin typeface="+mn-lt"/>
                <a:cs typeface="Calibri" panose="020F0502020204030204" pitchFamily="34" charset="0"/>
              </a:rPr>
              <a:t> con dolor </a:t>
            </a:r>
            <a:r>
              <a:rPr lang="en-US" sz="2000" dirty="0" err="1">
                <a:latin typeface="+mn-lt"/>
                <a:cs typeface="Calibri" panose="020F0502020204030204" pitchFamily="34" charset="0"/>
              </a:rPr>
              <a:t>pelvico</a:t>
            </a:r>
            <a:r>
              <a:rPr lang="en-US" sz="2000" dirty="0">
                <a:latin typeface="+mn-lt"/>
                <a:cs typeface="Calibri" panose="020F0502020204030204" pitchFamily="34" charset="0"/>
              </a:rPr>
              <a:t> </a:t>
            </a:r>
            <a:r>
              <a:rPr lang="en-US" sz="2000" dirty="0" err="1">
                <a:latin typeface="+mn-lt"/>
                <a:cs typeface="Calibri" panose="020F0502020204030204" pitchFamily="34" charset="0"/>
              </a:rPr>
              <a:t>crónico</a:t>
            </a:r>
            <a:r>
              <a:rPr lang="en-US" sz="2000" dirty="0">
                <a:latin typeface="+mn-lt"/>
                <a:cs typeface="Calibri" panose="020F0502020204030204" pitchFamily="34" charset="0"/>
              </a:rPr>
              <a:t> </a:t>
            </a:r>
            <a:r>
              <a:rPr lang="en-US" sz="2000" dirty="0" err="1">
                <a:latin typeface="+mn-lt"/>
                <a:cs typeface="Calibri" panose="020F0502020204030204" pitchFamily="34" charset="0"/>
              </a:rPr>
              <a:t>en</a:t>
            </a:r>
            <a:r>
              <a:rPr lang="en-US" sz="2000" dirty="0">
                <a:latin typeface="+mn-lt"/>
                <a:cs typeface="Calibri" panose="020F0502020204030204" pitchFamily="34" charset="0"/>
              </a:rPr>
              <a:t> </a:t>
            </a:r>
            <a:r>
              <a:rPr lang="en-US" sz="2000" dirty="0" err="1">
                <a:latin typeface="+mn-lt"/>
                <a:cs typeface="Calibri" panose="020F0502020204030204" pitchFamily="34" charset="0"/>
              </a:rPr>
              <a:t>atención</a:t>
            </a:r>
            <a:r>
              <a:rPr lang="en-US" sz="2000" dirty="0">
                <a:latin typeface="+mn-lt"/>
                <a:cs typeface="Calibri" panose="020F0502020204030204" pitchFamily="34" charset="0"/>
              </a:rPr>
              <a:t> </a:t>
            </a:r>
            <a:r>
              <a:rPr lang="en-US" sz="2000" dirty="0" err="1">
                <a:latin typeface="+mn-lt"/>
                <a:cs typeface="Calibri" panose="020F0502020204030204" pitchFamily="34" charset="0"/>
              </a:rPr>
              <a:t>primaria</a:t>
            </a:r>
            <a:r>
              <a:rPr lang="en-US" sz="2000" dirty="0">
                <a:latin typeface="+mn-lt"/>
                <a:cs typeface="Calibri" panose="020F0502020204030204" pitchFamily="34" charset="0"/>
              </a:rPr>
              <a:t>. </a:t>
            </a:r>
          </a:p>
          <a:p>
            <a:pPr marL="0" indent="0">
              <a:buNone/>
            </a:pPr>
            <a:r>
              <a:rPr lang="en-US" sz="2000" dirty="0">
                <a:latin typeface="+mn-lt"/>
                <a:cs typeface="Calibri" panose="020F0502020204030204" pitchFamily="34" charset="0"/>
              </a:rPr>
              <a:t>Entre </a:t>
            </a:r>
            <a:r>
              <a:rPr lang="en-US" sz="2000" dirty="0" err="1">
                <a:latin typeface="+mn-lt"/>
                <a:cs typeface="Calibri" panose="020F0502020204030204" pitchFamily="34" charset="0"/>
              </a:rPr>
              <a:t>los</a:t>
            </a:r>
            <a:r>
              <a:rPr lang="en-US" sz="2000" dirty="0">
                <a:latin typeface="+mn-lt"/>
                <a:cs typeface="Calibri" panose="020F0502020204030204" pitchFamily="34" charset="0"/>
              </a:rPr>
              <a:t> </a:t>
            </a:r>
            <a:r>
              <a:rPr lang="en-US" sz="2000" dirty="0" err="1">
                <a:latin typeface="+mn-lt"/>
                <a:cs typeface="Calibri" panose="020F0502020204030204" pitchFamily="34" charset="0"/>
              </a:rPr>
              <a:t>síntomas</a:t>
            </a:r>
            <a:r>
              <a:rPr lang="en-US" sz="2000" dirty="0">
                <a:latin typeface="+mn-lt"/>
                <a:cs typeface="Calibri" panose="020F0502020204030204" pitchFamily="34" charset="0"/>
              </a:rPr>
              <a:t> disociativos </a:t>
            </a:r>
            <a:r>
              <a:rPr lang="en-US" sz="2000" dirty="0" err="1">
                <a:latin typeface="+mn-lt"/>
                <a:cs typeface="Calibri" panose="020F0502020204030204" pitchFamily="34" charset="0"/>
              </a:rPr>
              <a:t>más</a:t>
            </a:r>
            <a:r>
              <a:rPr lang="en-US" sz="2000" dirty="0">
                <a:latin typeface="+mn-lt"/>
                <a:cs typeface="Calibri" panose="020F0502020204030204" pitchFamily="34" charset="0"/>
              </a:rPr>
              <a:t> </a:t>
            </a:r>
            <a:r>
              <a:rPr lang="en-US" sz="2000" dirty="0" err="1">
                <a:latin typeface="+mn-lt"/>
                <a:cs typeface="Calibri" panose="020F0502020204030204" pitchFamily="34" charset="0"/>
              </a:rPr>
              <a:t>frecuentes</a:t>
            </a:r>
            <a:r>
              <a:rPr lang="en-US" sz="2000" dirty="0">
                <a:latin typeface="+mn-lt"/>
                <a:cs typeface="Calibri" panose="020F0502020204030204" pitchFamily="34" charset="0"/>
              </a:rPr>
              <a:t> se </a:t>
            </a:r>
            <a:r>
              <a:rPr lang="en-US" sz="2000" dirty="0" err="1">
                <a:latin typeface="+mn-lt"/>
                <a:cs typeface="Calibri" panose="020F0502020204030204" pitchFamily="34" charset="0"/>
              </a:rPr>
              <a:t>incluyen</a:t>
            </a:r>
            <a:r>
              <a:rPr lang="en-US" sz="2000" dirty="0">
                <a:latin typeface="+mn-lt"/>
                <a:cs typeface="Calibri" panose="020F0502020204030204" pitchFamily="34" charset="0"/>
              </a:rPr>
              <a:t> </a:t>
            </a:r>
            <a:r>
              <a:rPr lang="en-US" sz="2000" dirty="0" err="1">
                <a:latin typeface="+mn-lt"/>
                <a:cs typeface="Calibri" panose="020F0502020204030204" pitchFamily="34" charset="0"/>
              </a:rPr>
              <a:t>anestesia</a:t>
            </a:r>
            <a:r>
              <a:rPr lang="en-US" sz="2000" dirty="0">
                <a:latin typeface="+mn-lt"/>
                <a:cs typeface="Calibri" panose="020F0502020204030204" pitchFamily="34" charset="0"/>
              </a:rPr>
              <a:t>/analgesia y </a:t>
            </a:r>
            <a:r>
              <a:rPr lang="en-US" sz="2000" dirty="0" err="1">
                <a:latin typeface="+mn-lt"/>
                <a:cs typeface="Calibri" panose="020F0502020204030204" pitchFamily="34" charset="0"/>
              </a:rPr>
              <a:t>parálisis</a:t>
            </a:r>
            <a:r>
              <a:rPr lang="en-US" sz="2000" dirty="0">
                <a:latin typeface="+mn-lt"/>
                <a:cs typeface="Calibri" panose="020F0502020204030204" pitchFamily="34" charset="0"/>
              </a:rPr>
              <a:t>, que </a:t>
            </a:r>
            <a:r>
              <a:rPr lang="en-US" sz="2000" dirty="0" err="1">
                <a:latin typeface="+mn-lt"/>
                <a:cs typeface="Calibri" panose="020F0502020204030204" pitchFamily="34" charset="0"/>
              </a:rPr>
              <a:t>tienen</a:t>
            </a:r>
            <a:r>
              <a:rPr lang="en-US" sz="2000" dirty="0">
                <a:latin typeface="+mn-lt"/>
                <a:cs typeface="Calibri" panose="020F0502020204030204" pitchFamily="34" charset="0"/>
              </a:rPr>
              <a:t> </a:t>
            </a:r>
            <a:r>
              <a:rPr lang="en-US" sz="2000" dirty="0" err="1">
                <a:latin typeface="+mn-lt"/>
                <a:cs typeface="Calibri" panose="020F0502020204030204" pitchFamily="34" charset="0"/>
              </a:rPr>
              <a:t>semejanzas</a:t>
            </a:r>
            <a:r>
              <a:rPr lang="en-US" sz="2000" dirty="0">
                <a:latin typeface="+mn-lt"/>
                <a:cs typeface="Calibri" panose="020F0502020204030204" pitchFamily="34" charset="0"/>
              </a:rPr>
              <a:t> o </a:t>
            </a:r>
            <a:r>
              <a:rPr lang="en-US" sz="2000" dirty="0" err="1">
                <a:latin typeface="+mn-lt"/>
                <a:cs typeface="Calibri" panose="020F0502020204030204" pitchFamily="34" charset="0"/>
              </a:rPr>
              <a:t>parecidos</a:t>
            </a:r>
            <a:r>
              <a:rPr lang="en-US" sz="2000" dirty="0">
                <a:latin typeface="+mn-lt"/>
                <a:cs typeface="Calibri" panose="020F0502020204030204" pitchFamily="34" charset="0"/>
              </a:rPr>
              <a:t> con las </a:t>
            </a:r>
            <a:r>
              <a:rPr lang="en-US" sz="2000" dirty="0" err="1">
                <a:latin typeface="+mn-lt"/>
                <a:cs typeface="Calibri" panose="020F0502020204030204" pitchFamily="34" charset="0"/>
              </a:rPr>
              <a:t>reacciones</a:t>
            </a:r>
            <a:r>
              <a:rPr lang="en-US" sz="2000" dirty="0">
                <a:latin typeface="+mn-lt"/>
                <a:cs typeface="Calibri" panose="020F0502020204030204" pitchFamily="34" charset="0"/>
              </a:rPr>
              <a:t> </a:t>
            </a:r>
            <a:r>
              <a:rPr lang="en-US" sz="2000" dirty="0" err="1">
                <a:latin typeface="+mn-lt"/>
                <a:cs typeface="Calibri" panose="020F0502020204030204" pitchFamily="34" charset="0"/>
              </a:rPr>
              <a:t>defensivas</a:t>
            </a:r>
            <a:r>
              <a:rPr lang="en-US" sz="2000" dirty="0">
                <a:latin typeface="+mn-lt"/>
                <a:cs typeface="Calibri" panose="020F0502020204030204" pitchFamily="34" charset="0"/>
              </a:rPr>
              <a:t> de </a:t>
            </a:r>
            <a:r>
              <a:rPr lang="en-US" sz="2000" dirty="0" err="1">
                <a:latin typeface="+mn-lt"/>
                <a:cs typeface="Calibri" panose="020F0502020204030204" pitchFamily="34" charset="0"/>
              </a:rPr>
              <a:t>los</a:t>
            </a:r>
            <a:r>
              <a:rPr lang="en-US" sz="2000" dirty="0">
                <a:latin typeface="+mn-lt"/>
                <a:cs typeface="Calibri" panose="020F0502020204030204" pitchFamily="34" charset="0"/>
              </a:rPr>
              <a:t> </a:t>
            </a:r>
            <a:r>
              <a:rPr lang="en-US" sz="2000" dirty="0" err="1">
                <a:latin typeface="+mn-lt"/>
                <a:cs typeface="Calibri" panose="020F0502020204030204" pitchFamily="34" charset="0"/>
              </a:rPr>
              <a:t>animales</a:t>
            </a:r>
            <a:r>
              <a:rPr lang="en-US" sz="2000" dirty="0">
                <a:latin typeface="+mn-lt"/>
                <a:cs typeface="Calibri" panose="020F0502020204030204" pitchFamily="34" charset="0"/>
              </a:rPr>
              <a:t> </a:t>
            </a:r>
            <a:r>
              <a:rPr lang="en-US" sz="2000" dirty="0" err="1">
                <a:latin typeface="+mn-lt"/>
                <a:cs typeface="Calibri" panose="020F0502020204030204" pitchFamily="34" charset="0"/>
              </a:rPr>
              <a:t>frente</a:t>
            </a:r>
            <a:r>
              <a:rPr lang="en-US" sz="2000" dirty="0">
                <a:latin typeface="+mn-lt"/>
                <a:cs typeface="Calibri" panose="020F0502020204030204" pitchFamily="34" charset="0"/>
              </a:rPr>
              <a:t> </a:t>
            </a:r>
            <a:r>
              <a:rPr lang="en-US" sz="2000" dirty="0" err="1">
                <a:latin typeface="+mn-lt"/>
                <a:cs typeface="Calibri" panose="020F0502020204030204" pitchFamily="34" charset="0"/>
              </a:rPr>
              <a:t>el</a:t>
            </a:r>
            <a:r>
              <a:rPr lang="en-US" sz="2000" dirty="0">
                <a:latin typeface="+mn-lt"/>
                <a:cs typeface="Calibri" panose="020F0502020204030204" pitchFamily="34" charset="0"/>
              </a:rPr>
              <a:t> </a:t>
            </a:r>
            <a:r>
              <a:rPr lang="en-US" sz="2000" dirty="0" err="1">
                <a:latin typeface="+mn-lt"/>
                <a:cs typeface="Calibri" panose="020F0502020204030204" pitchFamily="34" charset="0"/>
              </a:rPr>
              <a:t>ataque</a:t>
            </a:r>
            <a:r>
              <a:rPr lang="en-US" sz="2000" dirty="0">
                <a:latin typeface="+mn-lt"/>
                <a:cs typeface="Calibri" panose="020F0502020204030204" pitchFamily="34" charset="0"/>
              </a:rPr>
              <a:t> de un </a:t>
            </a:r>
            <a:r>
              <a:rPr lang="en-US" sz="2000" dirty="0" err="1">
                <a:latin typeface="+mn-lt"/>
                <a:cs typeface="Calibri" panose="020F0502020204030204" pitchFamily="34" charset="0"/>
              </a:rPr>
              <a:t>depredador</a:t>
            </a:r>
            <a:r>
              <a:rPr lang="en-US" sz="2000" dirty="0">
                <a:latin typeface="+mn-lt"/>
                <a:cs typeface="Calibri" panose="020F0502020204030204" pitchFamily="34" charset="0"/>
              </a:rPr>
              <a:t> o ante </a:t>
            </a:r>
            <a:r>
              <a:rPr lang="en-US" sz="2000" dirty="0" err="1">
                <a:latin typeface="+mn-lt"/>
                <a:cs typeface="Calibri" panose="020F0502020204030204" pitchFamily="34" charset="0"/>
              </a:rPr>
              <a:t>heridas</a:t>
            </a:r>
            <a:r>
              <a:rPr lang="en-US" sz="2000" dirty="0">
                <a:latin typeface="+mn-lt"/>
                <a:cs typeface="Calibri" panose="020F0502020204030204" pitchFamily="34" charset="0"/>
              </a:rPr>
              <a:t> o </a:t>
            </a:r>
            <a:r>
              <a:rPr lang="en-US" sz="2000" dirty="0" err="1">
                <a:latin typeface="+mn-lt"/>
                <a:cs typeface="Calibri" panose="020F0502020204030204" pitchFamily="34" charset="0"/>
              </a:rPr>
              <a:t>lesiones</a:t>
            </a:r>
            <a:r>
              <a:rPr lang="en-US" sz="2000" dirty="0">
                <a:latin typeface="+mn-lt"/>
                <a:cs typeface="Calibri" panose="020F0502020204030204" pitchFamily="34" charset="0"/>
              </a:rPr>
              <a:t> (</a:t>
            </a:r>
            <a:r>
              <a:rPr lang="en-US" sz="2000" dirty="0" err="1">
                <a:latin typeface="+mn-lt"/>
                <a:cs typeface="Calibri" panose="020F0502020204030204" pitchFamily="34" charset="0"/>
              </a:rPr>
              <a:t>Nijenhuis</a:t>
            </a:r>
            <a:r>
              <a:rPr lang="en-US" sz="2000" dirty="0">
                <a:latin typeface="+mn-lt"/>
                <a:cs typeface="Calibri" panose="020F0502020204030204" pitchFamily="34" charset="0"/>
              </a:rPr>
              <a:t>, </a:t>
            </a:r>
            <a:r>
              <a:rPr lang="en-US" sz="2000" dirty="0" err="1">
                <a:latin typeface="+mn-lt"/>
                <a:cs typeface="Calibri" panose="020F0502020204030204" pitchFamily="34" charset="0"/>
              </a:rPr>
              <a:t>Spinhoven</a:t>
            </a:r>
            <a:r>
              <a:rPr lang="en-US" sz="2000" dirty="0">
                <a:latin typeface="+mn-lt"/>
                <a:cs typeface="Calibri" panose="020F0502020204030204" pitchFamily="34" charset="0"/>
              </a:rPr>
              <a:t>, </a:t>
            </a:r>
            <a:r>
              <a:rPr lang="en-US" sz="2000" dirty="0" err="1">
                <a:latin typeface="+mn-lt"/>
                <a:cs typeface="Calibri" panose="020F0502020204030204" pitchFamily="34" charset="0"/>
              </a:rPr>
              <a:t>Vanderlinden</a:t>
            </a:r>
            <a:r>
              <a:rPr lang="en-US" sz="2000" dirty="0">
                <a:latin typeface="+mn-lt"/>
                <a:cs typeface="Calibri" panose="020F0502020204030204" pitchFamily="34" charset="0"/>
              </a:rPr>
              <a:t>, Van Dyck, &amp; Van der Hart, 1998a).</a:t>
            </a:r>
            <a:endParaRPr lang="es-ES" sz="2000" dirty="0">
              <a:latin typeface="+mn-lt"/>
              <a:cs typeface="Calibri" panose="020F0502020204030204" pitchFamily="34" charset="0"/>
            </a:endParaRPr>
          </a:p>
        </p:txBody>
      </p:sp>
      <p:sp>
        <p:nvSpPr>
          <p:cNvPr id="3" name="2 Marcador de número de diapositiva"/>
          <p:cNvSpPr>
            <a:spLocks noGrp="1"/>
          </p:cNvSpPr>
          <p:nvPr>
            <p:ph type="sldNum" sz="quarter" idx="12"/>
          </p:nvPr>
        </p:nvSpPr>
        <p:spPr>
          <a:xfrm>
            <a:off x="8732520" y="6356350"/>
            <a:ext cx="3200400" cy="365125"/>
          </a:xfrm>
        </p:spPr>
        <p:txBody>
          <a:bodyPr>
            <a:normAutofit/>
          </a:bodyPr>
          <a:lstStyle/>
          <a:p>
            <a:pPr>
              <a:spcAft>
                <a:spcPts val="600"/>
              </a:spcAft>
            </a:pPr>
            <a:fld id="{F38DF745-7D3F-47F4-83A3-874385CFAA69}" type="slidenum">
              <a:rPr lang="en-US">
                <a:solidFill>
                  <a:schemeClr val="tx1"/>
                </a:solidFill>
              </a:rPr>
              <a:pPr>
                <a:spcAft>
                  <a:spcPts val="600"/>
                </a:spcAft>
              </a:pPr>
              <a:t>39</a:t>
            </a:fld>
            <a:endParaRPr lang="en-US">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427FB3-9F77-4AFC-9C68-47D3A9ED7270}"/>
              </a:ext>
            </a:extLst>
          </p:cNvPr>
          <p:cNvSpPr>
            <a:spLocks noGrp="1"/>
          </p:cNvSpPr>
          <p:nvPr>
            <p:ph type="title"/>
          </p:nvPr>
        </p:nvSpPr>
        <p:spPr>
          <a:xfrm>
            <a:off x="5879976" y="525983"/>
            <a:ext cx="5642021" cy="958802"/>
          </a:xfrm>
        </p:spPr>
        <p:txBody>
          <a:bodyPr anchor="b">
            <a:normAutofit/>
          </a:bodyPr>
          <a:lstStyle/>
          <a:p>
            <a:r>
              <a:rPr lang="es-ES" sz="3600" dirty="0">
                <a:latin typeface="+mn-lt"/>
                <a:cs typeface="Calibri" panose="020F0502020204030204" pitchFamily="34" charset="0"/>
              </a:rPr>
              <a:t>Dos sistemas sinérgicos</a:t>
            </a:r>
          </a:p>
        </p:txBody>
      </p:sp>
      <p:sp>
        <p:nvSpPr>
          <p:cNvPr id="3" name="Marcador de contenido 2">
            <a:extLst>
              <a:ext uri="{FF2B5EF4-FFF2-40B4-BE49-F238E27FC236}">
                <a16:creationId xmlns:a16="http://schemas.microsoft.com/office/drawing/2014/main" id="{92E32588-CCD6-463D-B01D-157B484A6CC7}"/>
              </a:ext>
            </a:extLst>
          </p:cNvPr>
          <p:cNvSpPr>
            <a:spLocks noGrp="1"/>
          </p:cNvSpPr>
          <p:nvPr>
            <p:ph idx="1"/>
          </p:nvPr>
        </p:nvSpPr>
        <p:spPr>
          <a:xfrm>
            <a:off x="7239012" y="2031101"/>
            <a:ext cx="4282983" cy="2927211"/>
          </a:xfrm>
        </p:spPr>
        <p:txBody>
          <a:bodyPr anchor="ctr">
            <a:normAutofit/>
          </a:bodyPr>
          <a:lstStyle/>
          <a:p>
            <a:pPr marL="0" indent="0">
              <a:buNone/>
            </a:pPr>
            <a:r>
              <a:rPr lang="es-ES" sz="2000" dirty="0">
                <a:cs typeface="Calibri" panose="020F0502020204030204" pitchFamily="34" charset="0"/>
              </a:rPr>
              <a:t>Las catecolaminas (adrenalina y noradrenalina) y los corticoides (cortisol en humanos) generan una respuesta sistémica orientada a movilizar al organismo en situaciones estresantes y amenazantes.</a:t>
            </a:r>
          </a:p>
          <a:p>
            <a:pPr marL="0" indent="0">
              <a:buNone/>
            </a:pPr>
            <a:r>
              <a:rPr lang="es-ES" sz="2000" dirty="0">
                <a:latin typeface="+mn-lt"/>
                <a:cs typeface="Calibri" panose="020F0502020204030204" pitchFamily="34" charset="0"/>
              </a:rPr>
              <a:t>La </a:t>
            </a:r>
            <a:r>
              <a:rPr lang="es-ES" sz="2000" b="1" dirty="0">
                <a:latin typeface="+mn-lt"/>
                <a:cs typeface="Calibri" panose="020F0502020204030204" pitchFamily="34" charset="0"/>
              </a:rPr>
              <a:t>relación flexible entre ambas vías </a:t>
            </a:r>
            <a:r>
              <a:rPr lang="es-ES" sz="2000" dirty="0">
                <a:latin typeface="+mn-lt"/>
                <a:cs typeface="Calibri" panose="020F0502020204030204" pitchFamily="34" charset="0"/>
              </a:rPr>
              <a:t>es un elemento central en la respuesta adaptativa al estrés.</a:t>
            </a:r>
          </a:p>
        </p:txBody>
      </p:sp>
      <p:graphicFrame>
        <p:nvGraphicFramePr>
          <p:cNvPr id="10" name="Diagrama 9">
            <a:extLst>
              <a:ext uri="{FF2B5EF4-FFF2-40B4-BE49-F238E27FC236}">
                <a16:creationId xmlns:a16="http://schemas.microsoft.com/office/drawing/2014/main" id="{7219A478-E211-4CDA-ABFC-B77640C793B5}"/>
              </a:ext>
            </a:extLst>
          </p:cNvPr>
          <p:cNvGraphicFramePr/>
          <p:nvPr>
            <p:extLst>
              <p:ext uri="{D42A27DB-BD31-4B8C-83A1-F6EECF244321}">
                <p14:modId xmlns:p14="http://schemas.microsoft.com/office/powerpoint/2010/main" val="796950257"/>
              </p:ext>
            </p:extLst>
          </p:nvPr>
        </p:nvGraphicFramePr>
        <p:xfrm>
          <a:off x="767408" y="500562"/>
          <a:ext cx="5580751" cy="5744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998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uces generadas por ordenador">
            <a:extLst>
              <a:ext uri="{FF2B5EF4-FFF2-40B4-BE49-F238E27FC236}">
                <a16:creationId xmlns:a16="http://schemas.microsoft.com/office/drawing/2014/main" id="{F89AC431-D8D5-4902-8111-E61C7B39FBE1}"/>
              </a:ext>
            </a:extLst>
          </p:cNvPr>
          <p:cNvPicPr>
            <a:picLocks noChangeAspect="1"/>
          </p:cNvPicPr>
          <p:nvPr/>
        </p:nvPicPr>
        <p:blipFill rotWithShape="1">
          <a:blip r:embed="rId2"/>
          <a:srcRect l="15154" r="26469"/>
          <a:stretch/>
        </p:blipFill>
        <p:spPr>
          <a:xfrm>
            <a:off x="-1" y="-2"/>
            <a:ext cx="5410198" cy="6858002"/>
          </a:xfrm>
          <a:prstGeom prst="rect">
            <a:avLst/>
          </a:prstGeom>
        </p:spPr>
      </p:pic>
      <p:sp useBgFill="1">
        <p:nvSpPr>
          <p:cNvPr id="24" name="Rectangle 2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6115317" y="405685"/>
            <a:ext cx="5464968" cy="1559301"/>
          </a:xfrm>
        </p:spPr>
        <p:txBody>
          <a:bodyPr vert="horz" lIns="64291" tIns="32146" rIns="64291" bIns="32146" rtlCol="0">
            <a:normAutofit/>
          </a:bodyPr>
          <a:lstStyle/>
          <a:p>
            <a:r>
              <a:rPr lang="es-ES" sz="4000">
                <a:latin typeface="+mn-lt"/>
                <a:cs typeface="Calibri" panose="020F0502020204030204" pitchFamily="34" charset="0"/>
              </a:rPr>
              <a:t>Procesamiento jerárquico de información</a:t>
            </a:r>
          </a:p>
        </p:txBody>
      </p:sp>
      <p:sp>
        <p:nvSpPr>
          <p:cNvPr id="3" name="2 Marcador de contenido"/>
          <p:cNvSpPr>
            <a:spLocks noGrp="1"/>
          </p:cNvSpPr>
          <p:nvPr>
            <p:ph idx="1"/>
          </p:nvPr>
        </p:nvSpPr>
        <p:spPr>
          <a:xfrm>
            <a:off x="6096000" y="2743200"/>
            <a:ext cx="5266657" cy="2630016"/>
          </a:xfrm>
        </p:spPr>
        <p:txBody>
          <a:bodyPr vert="horz" lIns="64291" tIns="32146" rIns="64291" bIns="32146" rtlCol="0" anchor="ctr">
            <a:normAutofit/>
          </a:bodyPr>
          <a:lstStyle/>
          <a:p>
            <a:r>
              <a:rPr lang="es-ES" sz="2000" dirty="0">
                <a:latin typeface="+mn-lt"/>
                <a:cs typeface="Calibri" panose="020F0502020204030204" pitchFamily="34" charset="0"/>
              </a:rPr>
              <a:t>El cerebro funciona como un todo integrado, pero se compone de sistemas que están organizados jerárquicamente. </a:t>
            </a:r>
          </a:p>
          <a:p>
            <a:r>
              <a:rPr lang="es-ES" sz="2000" dirty="0">
                <a:latin typeface="+mn-lt"/>
                <a:cs typeface="Calibri" panose="020F0502020204030204" pitchFamily="34" charset="0"/>
              </a:rPr>
              <a:t>El nivel superior de funciones integrativas evoluciona desde las estructuras de nivel inferior y es dependiente de la integridad de las mismas y de la experiencia sensoriomotora.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276"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Textura de acuarela naranja abstracta">
            <a:extLst>
              <a:ext uri="{FF2B5EF4-FFF2-40B4-BE49-F238E27FC236}">
                <a16:creationId xmlns:a16="http://schemas.microsoft.com/office/drawing/2014/main" id="{F0270ADA-5F86-9B27-39E8-A879F52070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44" r="31397" b="-2"/>
          <a:stretch/>
        </p:blipFill>
        <p:spPr>
          <a:xfrm>
            <a:off x="-1" y="-2"/>
            <a:ext cx="5410198" cy="6858002"/>
          </a:xfrm>
          <a:prstGeom prst="rect">
            <a:avLst/>
          </a:prstGeom>
        </p:spPr>
      </p:pic>
      <p:sp useBgFill="1">
        <p:nvSpPr>
          <p:cNvPr id="96278" name="Rectangle 9627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1 Título"/>
          <p:cNvSpPr>
            <a:spLocks noGrp="1"/>
          </p:cNvSpPr>
          <p:nvPr>
            <p:ph type="title"/>
          </p:nvPr>
        </p:nvSpPr>
        <p:spPr>
          <a:xfrm>
            <a:off x="6115317" y="405685"/>
            <a:ext cx="5464968" cy="1559301"/>
          </a:xfrm>
        </p:spPr>
        <p:txBody>
          <a:bodyPr>
            <a:normAutofit/>
          </a:bodyPr>
          <a:lstStyle/>
          <a:p>
            <a:pPr eaLnBrk="1" hangingPunct="1"/>
            <a:r>
              <a:rPr lang="es-ES" sz="2200">
                <a:latin typeface="+mn-lt"/>
                <a:cs typeface="Calibri" panose="020F0502020204030204" pitchFamily="34" charset="0"/>
              </a:rPr>
              <a:t>Los bloques de la experiencia: Puede haber una falta de diferenciación entre niveles, problema en alguno de ellos, o una interacción conflictiva entre unos y otros</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071281"/>
              </p:ext>
            </p:extLst>
          </p:nvPr>
        </p:nvGraphicFramePr>
        <p:xfrm>
          <a:off x="6115317" y="2743200"/>
          <a:ext cx="5247340" cy="3496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7" name="Rectangle 2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3" y="350196"/>
            <a:ext cx="4646904" cy="1624520"/>
          </a:xfrm>
        </p:spPr>
        <p:txBody>
          <a:bodyPr anchor="ct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Alexitimia</a:t>
            </a:r>
          </a:p>
        </p:txBody>
      </p:sp>
      <p:sp>
        <p:nvSpPr>
          <p:cNvPr id="4" name="Marcador de contenido 3">
            <a:extLst>
              <a:ext uri="{FF2B5EF4-FFF2-40B4-BE49-F238E27FC236}">
                <a16:creationId xmlns:a16="http://schemas.microsoft.com/office/drawing/2014/main" id="{39C2A8B9-0F98-4F4A-A960-D0E8DF9F1AB9}"/>
              </a:ext>
            </a:extLst>
          </p:cNvPr>
          <p:cNvSpPr>
            <a:spLocks noGrp="1"/>
          </p:cNvSpPr>
          <p:nvPr>
            <p:ph idx="1"/>
          </p:nvPr>
        </p:nvSpPr>
        <p:spPr>
          <a:xfrm>
            <a:off x="761803" y="2743201"/>
            <a:ext cx="4646904" cy="2558008"/>
          </a:xfrm>
        </p:spPr>
        <p:txBody>
          <a:bodyPr anchor="ctr">
            <a:normAutofit/>
          </a:bodyPr>
          <a:lstStyle/>
          <a:p>
            <a:pPr marL="0" lvl="0" indent="0">
              <a:buNone/>
            </a:pPr>
            <a:r>
              <a:rPr lang="es-ES" sz="2000" dirty="0"/>
              <a:t>Dificultades en reconocer y verbalizar sentimientos</a:t>
            </a:r>
            <a:endParaRPr lang="en-US" sz="2000" dirty="0"/>
          </a:p>
          <a:p>
            <a:pPr marL="0" lvl="0" indent="0">
              <a:buNone/>
            </a:pPr>
            <a:r>
              <a:rPr lang="es-ES" sz="2000" dirty="0"/>
              <a:t>Escasa capacidad para la fantasía</a:t>
            </a:r>
            <a:endParaRPr lang="en-US" sz="2000" dirty="0"/>
          </a:p>
          <a:p>
            <a:pPr marL="0" lvl="0" indent="0">
              <a:buNone/>
            </a:pPr>
            <a:r>
              <a:rPr lang="es-ES" sz="2000" dirty="0"/>
              <a:t>Discurso muy concreto</a:t>
            </a:r>
            <a:endParaRPr lang="en-US" sz="2000" dirty="0"/>
          </a:p>
          <a:p>
            <a:pPr marL="0" lvl="0" indent="0">
              <a:buNone/>
            </a:pPr>
            <a:r>
              <a:rPr lang="es-ES" sz="2000" dirty="0"/>
              <a:t>Pensamiento muy ligado a eventos externos</a:t>
            </a:r>
            <a:endParaRPr lang="en-US" sz="2000" dirty="0"/>
          </a:p>
        </p:txBody>
      </p:sp>
      <p:pic>
        <p:nvPicPr>
          <p:cNvPr id="6" name="Imagen 5" descr="Rompecabezas en forma de corazón con una pieza faltante en el centro">
            <a:extLst>
              <a:ext uri="{FF2B5EF4-FFF2-40B4-BE49-F238E27FC236}">
                <a16:creationId xmlns:a16="http://schemas.microsoft.com/office/drawing/2014/main" id="{4283DFA8-F10B-4326-B0CE-1F8D7E87B46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7875" r="22725" b="-2"/>
          <a:stretch/>
        </p:blipFill>
        <p:spPr>
          <a:xfrm>
            <a:off x="6096000" y="1"/>
            <a:ext cx="6102825" cy="6858000"/>
          </a:xfrm>
          <a:prstGeom prst="rect">
            <a:avLst/>
          </a:prstGeom>
        </p:spPr>
      </p:pic>
      <p:sp>
        <p:nvSpPr>
          <p:cNvPr id="3" name="2 Marcador de número de diapositiva"/>
          <p:cNvSpPr>
            <a:spLocks noGrp="1"/>
          </p:cNvSpPr>
          <p:nvPr>
            <p:ph type="sldNum" sz="quarter" idx="12"/>
          </p:nvPr>
        </p:nvSpPr>
        <p:spPr>
          <a:xfrm>
            <a:off x="8732520" y="6356350"/>
            <a:ext cx="3200400" cy="365125"/>
          </a:xfrm>
        </p:spPr>
        <p:txBody>
          <a:bodyPr>
            <a:normAutofit/>
          </a:bodyPr>
          <a:lstStyle/>
          <a:p>
            <a:pPr>
              <a:spcAft>
                <a:spcPts val="600"/>
              </a:spcAft>
            </a:pPr>
            <a:fld id="{F38DF745-7D3F-47F4-83A3-874385CFAA69}" type="slidenum">
              <a:rPr lang="en-US">
                <a:solidFill>
                  <a:srgbClr val="FFFFFF"/>
                </a:solidFill>
              </a:rPr>
              <a:pPr>
                <a:spcAft>
                  <a:spcPts val="600"/>
                </a:spcAft>
              </a:pPr>
              <a:t>42</a:t>
            </a:fld>
            <a:endParaRPr lang="en-US">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7" name="Rectangle 2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2" y="350196"/>
            <a:ext cx="5046165" cy="1624520"/>
          </a:xfrm>
        </p:spPr>
        <p:txBody>
          <a:bodyPr anchor="ctr">
            <a:normAutofit fontScale="90000"/>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Disociación somatomorfa y alexitimia (Clayton)</a:t>
            </a:r>
          </a:p>
        </p:txBody>
      </p:sp>
      <p:sp>
        <p:nvSpPr>
          <p:cNvPr id="4" name="3 Marcador de contenido"/>
          <p:cNvSpPr>
            <a:spLocks noGrp="1"/>
          </p:cNvSpPr>
          <p:nvPr>
            <p:ph idx="1"/>
          </p:nvPr>
        </p:nvSpPr>
        <p:spPr>
          <a:xfrm>
            <a:off x="761802" y="2743200"/>
            <a:ext cx="4646905" cy="3613149"/>
          </a:xfrm>
        </p:spPr>
        <p:txBody>
          <a:bodyPr anchor="ctr">
            <a:normAutofit/>
          </a:bodyPr>
          <a:lstStyle/>
          <a:p>
            <a:pPr marL="0" indent="0">
              <a:buNone/>
            </a:pPr>
            <a:r>
              <a:rPr lang="en-US" sz="2000">
                <a:latin typeface="+mn-lt"/>
                <a:cs typeface="Calibri" panose="020F0502020204030204" pitchFamily="34" charset="0"/>
              </a:rPr>
              <a:t>Tras</a:t>
            </a:r>
            <a:r>
              <a:rPr lang="en-US" sz="2000" dirty="0">
                <a:latin typeface="+mn-lt"/>
                <a:cs typeface="Calibri" panose="020F0502020204030204" pitchFamily="34" charset="0"/>
              </a:rPr>
              <a:t> </a:t>
            </a:r>
            <a:r>
              <a:rPr lang="en-US" sz="2000">
                <a:latin typeface="+mn-lt"/>
                <a:cs typeface="Calibri" panose="020F0502020204030204" pitchFamily="34" charset="0"/>
              </a:rPr>
              <a:t>controlar</a:t>
            </a:r>
            <a:r>
              <a:rPr lang="en-US" sz="2000" dirty="0">
                <a:latin typeface="+mn-lt"/>
                <a:cs typeface="Calibri" panose="020F0502020204030204" pitchFamily="34" charset="0"/>
              </a:rPr>
              <a:t> </a:t>
            </a:r>
            <a:r>
              <a:rPr lang="en-US" sz="2000">
                <a:latin typeface="+mn-lt"/>
                <a:cs typeface="Calibri" panose="020F0502020204030204" pitchFamily="34" charset="0"/>
              </a:rPr>
              <a:t>otras</a:t>
            </a:r>
            <a:r>
              <a:rPr lang="en-US" sz="2000" dirty="0">
                <a:latin typeface="+mn-lt"/>
                <a:cs typeface="Calibri" panose="020F0502020204030204" pitchFamily="34" charset="0"/>
              </a:rPr>
              <a:t> variables, solo la </a:t>
            </a:r>
            <a:r>
              <a:rPr lang="en-US" sz="2000" b="1">
                <a:latin typeface="+mn-lt"/>
                <a:cs typeface="Calibri" panose="020F0502020204030204" pitchFamily="34" charset="0"/>
              </a:rPr>
              <a:t>disociación</a:t>
            </a:r>
            <a:r>
              <a:rPr lang="en-US" sz="2000" b="1" dirty="0">
                <a:latin typeface="+mn-lt"/>
                <a:cs typeface="Calibri" panose="020F0502020204030204" pitchFamily="34" charset="0"/>
              </a:rPr>
              <a:t> somatomorfa </a:t>
            </a:r>
            <a:r>
              <a:rPr lang="en-US" sz="2000">
                <a:latin typeface="+mn-lt"/>
                <a:cs typeface="Calibri" panose="020F0502020204030204" pitchFamily="34" charset="0"/>
              </a:rPr>
              <a:t>permaneció</a:t>
            </a:r>
            <a:r>
              <a:rPr lang="en-US" sz="2000" dirty="0">
                <a:latin typeface="+mn-lt"/>
                <a:cs typeface="Calibri" panose="020F0502020204030204" pitchFamily="34" charset="0"/>
              </a:rPr>
              <a:t> </a:t>
            </a:r>
            <a:r>
              <a:rPr lang="en-US" sz="2000">
                <a:latin typeface="+mn-lt"/>
                <a:cs typeface="Calibri" panose="020F0502020204030204" pitchFamily="34" charset="0"/>
              </a:rPr>
              <a:t>asociada</a:t>
            </a:r>
            <a:r>
              <a:rPr lang="en-US" sz="2000" dirty="0">
                <a:latin typeface="+mn-lt"/>
                <a:cs typeface="Calibri" panose="020F0502020204030204" pitchFamily="34" charset="0"/>
              </a:rPr>
              <a:t> </a:t>
            </a:r>
            <a:r>
              <a:rPr lang="en-US" sz="2000">
                <a:latin typeface="+mn-lt"/>
                <a:cs typeface="Calibri" panose="020F0502020204030204" pitchFamily="34" charset="0"/>
              </a:rPr>
              <a:t>significativamente</a:t>
            </a:r>
            <a:r>
              <a:rPr lang="en-US" sz="2000" dirty="0">
                <a:latin typeface="+mn-lt"/>
                <a:cs typeface="Calibri" panose="020F0502020204030204" pitchFamily="34" charset="0"/>
              </a:rPr>
              <a:t> con </a:t>
            </a:r>
            <a:r>
              <a:rPr lang="en-US" sz="2000">
                <a:latin typeface="+mn-lt"/>
                <a:cs typeface="Calibri" panose="020F0502020204030204" pitchFamily="34" charset="0"/>
              </a:rPr>
              <a:t>alguna</a:t>
            </a:r>
            <a:r>
              <a:rPr lang="en-US" sz="2000" dirty="0">
                <a:latin typeface="+mn-lt"/>
                <a:cs typeface="Calibri" panose="020F0502020204030204" pitchFamily="34" charset="0"/>
              </a:rPr>
              <a:t> </a:t>
            </a:r>
            <a:r>
              <a:rPr lang="en-US" sz="2000">
                <a:latin typeface="+mn-lt"/>
                <a:cs typeface="Calibri" panose="020F0502020204030204" pitchFamily="34" charset="0"/>
              </a:rPr>
              <a:t>faceta</a:t>
            </a:r>
            <a:r>
              <a:rPr lang="en-US" sz="2000" dirty="0">
                <a:latin typeface="+mn-lt"/>
                <a:cs typeface="Calibri" panose="020F0502020204030204" pitchFamily="34" charset="0"/>
              </a:rPr>
              <a:t> de la </a:t>
            </a:r>
            <a:r>
              <a:rPr lang="en-US" sz="2000" b="1" dirty="0">
                <a:latin typeface="+mn-lt"/>
                <a:cs typeface="Calibri" panose="020F0502020204030204" pitchFamily="34" charset="0"/>
              </a:rPr>
              <a:t>alexitimia</a:t>
            </a:r>
          </a:p>
          <a:p>
            <a:pPr marL="0" indent="0">
              <a:buNone/>
            </a:pPr>
            <a:r>
              <a:rPr lang="en-US" sz="2000" dirty="0">
                <a:latin typeface="+mn-lt"/>
                <a:cs typeface="Calibri" panose="020F0502020204030204" pitchFamily="34" charset="0"/>
              </a:rPr>
              <a:t>Los hombres </a:t>
            </a:r>
            <a:r>
              <a:rPr lang="en-US" sz="2000">
                <a:latin typeface="+mn-lt"/>
                <a:cs typeface="Calibri" panose="020F0502020204030204" pitchFamily="34" charset="0"/>
              </a:rPr>
              <a:t>difieren</a:t>
            </a:r>
            <a:r>
              <a:rPr lang="en-US" sz="2000" dirty="0">
                <a:latin typeface="+mn-lt"/>
                <a:cs typeface="Calibri" panose="020F0502020204030204" pitchFamily="34" charset="0"/>
              </a:rPr>
              <a:t> de las </a:t>
            </a:r>
            <a:r>
              <a:rPr lang="en-US" sz="2000">
                <a:latin typeface="+mn-lt"/>
                <a:cs typeface="Calibri" panose="020F0502020204030204" pitchFamily="34" charset="0"/>
              </a:rPr>
              <a:t>mujeres</a:t>
            </a:r>
            <a:r>
              <a:rPr lang="en-US" sz="2000" dirty="0">
                <a:latin typeface="+mn-lt"/>
                <a:cs typeface="Calibri" panose="020F0502020204030204" pitchFamily="34" charset="0"/>
              </a:rPr>
              <a:t> </a:t>
            </a:r>
            <a:r>
              <a:rPr lang="en-US" sz="2000">
                <a:latin typeface="+mn-lt"/>
                <a:cs typeface="Calibri" panose="020F0502020204030204" pitchFamily="34" charset="0"/>
              </a:rPr>
              <a:t>en</a:t>
            </a:r>
            <a:r>
              <a:rPr lang="en-US" sz="2000" dirty="0">
                <a:latin typeface="+mn-lt"/>
                <a:cs typeface="Calibri" panose="020F0502020204030204" pitchFamily="34" charset="0"/>
              </a:rPr>
              <a:t> que para hombres </a:t>
            </a:r>
            <a:r>
              <a:rPr lang="en-US" sz="2000">
                <a:latin typeface="+mn-lt"/>
                <a:cs typeface="Calibri" panose="020F0502020204030204" pitchFamily="34" charset="0"/>
              </a:rPr>
              <a:t>jovenes</a:t>
            </a:r>
            <a:r>
              <a:rPr lang="en-US" sz="2000" dirty="0">
                <a:latin typeface="+mn-lt"/>
                <a:cs typeface="Calibri" panose="020F0502020204030204" pitchFamily="34" charset="0"/>
              </a:rPr>
              <a:t> con </a:t>
            </a:r>
            <a:r>
              <a:rPr lang="en-US" sz="2000">
                <a:latin typeface="+mn-lt"/>
                <a:cs typeface="Calibri" panose="020F0502020204030204" pitchFamily="34" charset="0"/>
              </a:rPr>
              <a:t>altas</a:t>
            </a:r>
            <a:r>
              <a:rPr lang="en-US" sz="2000" dirty="0">
                <a:latin typeface="+mn-lt"/>
                <a:cs typeface="Calibri" panose="020F0502020204030204" pitchFamily="34" charset="0"/>
              </a:rPr>
              <a:t> </a:t>
            </a:r>
            <a:r>
              <a:rPr lang="en-US" sz="2000">
                <a:latin typeface="+mn-lt"/>
                <a:cs typeface="Calibri" panose="020F0502020204030204" pitchFamily="34" charset="0"/>
              </a:rPr>
              <a:t>tasas</a:t>
            </a:r>
            <a:r>
              <a:rPr lang="en-US" sz="2000" dirty="0">
                <a:latin typeface="+mn-lt"/>
                <a:cs typeface="Calibri" panose="020F0502020204030204" pitchFamily="34" charset="0"/>
              </a:rPr>
              <a:t> de </a:t>
            </a:r>
            <a:r>
              <a:rPr lang="en-US" sz="2000">
                <a:latin typeface="+mn-lt"/>
                <a:cs typeface="Calibri" panose="020F0502020204030204" pitchFamily="34" charset="0"/>
              </a:rPr>
              <a:t>disociación</a:t>
            </a:r>
            <a:r>
              <a:rPr lang="en-US" sz="2000" dirty="0">
                <a:latin typeface="+mn-lt"/>
                <a:cs typeface="Calibri" panose="020F0502020204030204" pitchFamily="34" charset="0"/>
              </a:rPr>
              <a:t> somatomorfa, la </a:t>
            </a:r>
            <a:r>
              <a:rPr lang="en-US" sz="2000">
                <a:latin typeface="+mn-lt"/>
                <a:cs typeface="Calibri" panose="020F0502020204030204" pitchFamily="34" charset="0"/>
              </a:rPr>
              <a:t>posibilidad</a:t>
            </a:r>
            <a:r>
              <a:rPr lang="en-US" sz="2000" dirty="0">
                <a:latin typeface="+mn-lt"/>
                <a:cs typeface="Calibri" panose="020F0502020204030204" pitchFamily="34" charset="0"/>
              </a:rPr>
              <a:t> de </a:t>
            </a:r>
            <a:r>
              <a:rPr lang="en-US" sz="2000">
                <a:latin typeface="+mn-lt"/>
                <a:cs typeface="Calibri" panose="020F0502020204030204" pitchFamily="34" charset="0"/>
              </a:rPr>
              <a:t>presentar</a:t>
            </a:r>
            <a:r>
              <a:rPr lang="en-US" sz="2000" dirty="0">
                <a:latin typeface="+mn-lt"/>
                <a:cs typeface="Calibri" panose="020F0502020204030204" pitchFamily="34" charset="0"/>
              </a:rPr>
              <a:t> </a:t>
            </a:r>
            <a:r>
              <a:rPr lang="en-US" sz="2000">
                <a:latin typeface="+mn-lt"/>
                <a:cs typeface="Calibri" panose="020F0502020204030204" pitchFamily="34" charset="0"/>
              </a:rPr>
              <a:t>dificultades</a:t>
            </a:r>
            <a:r>
              <a:rPr lang="en-US" sz="2000" dirty="0">
                <a:latin typeface="+mn-lt"/>
                <a:cs typeface="Calibri" panose="020F0502020204030204" pitchFamily="34" charset="0"/>
              </a:rPr>
              <a:t> </a:t>
            </a:r>
            <a:r>
              <a:rPr lang="en-US" sz="2000">
                <a:latin typeface="+mn-lt"/>
                <a:cs typeface="Calibri" panose="020F0502020204030204" pitchFamily="34" charset="0"/>
              </a:rPr>
              <a:t>en</a:t>
            </a:r>
            <a:r>
              <a:rPr lang="en-US" sz="2000" dirty="0">
                <a:latin typeface="+mn-lt"/>
                <a:cs typeface="Calibri" panose="020F0502020204030204" pitchFamily="34" charset="0"/>
              </a:rPr>
              <a:t> </a:t>
            </a:r>
            <a:r>
              <a:rPr lang="en-US" sz="2000">
                <a:latin typeface="+mn-lt"/>
                <a:cs typeface="Calibri" panose="020F0502020204030204" pitchFamily="34" charset="0"/>
              </a:rPr>
              <a:t>todas</a:t>
            </a:r>
            <a:r>
              <a:rPr lang="en-US" sz="2000" dirty="0">
                <a:latin typeface="+mn-lt"/>
                <a:cs typeface="Calibri" panose="020F0502020204030204" pitchFamily="34" charset="0"/>
              </a:rPr>
              <a:t> las </a:t>
            </a:r>
            <a:r>
              <a:rPr lang="en-US" sz="2000">
                <a:latin typeface="+mn-lt"/>
                <a:cs typeface="Calibri" panose="020F0502020204030204" pitchFamily="34" charset="0"/>
              </a:rPr>
              <a:t>facetas</a:t>
            </a:r>
            <a:r>
              <a:rPr lang="en-US" sz="2000" dirty="0">
                <a:latin typeface="+mn-lt"/>
                <a:cs typeface="Calibri" panose="020F0502020204030204" pitchFamily="34" charset="0"/>
              </a:rPr>
              <a:t> de la alexitimia (</a:t>
            </a:r>
            <a:r>
              <a:rPr lang="en-US" sz="2000">
                <a:latin typeface="+mn-lt"/>
                <a:cs typeface="Calibri" panose="020F0502020204030204" pitchFamily="34" charset="0"/>
              </a:rPr>
              <a:t>excepto</a:t>
            </a:r>
            <a:r>
              <a:rPr lang="en-US" sz="2000" dirty="0">
                <a:latin typeface="+mn-lt"/>
                <a:cs typeface="Calibri" panose="020F0502020204030204" pitchFamily="34" charset="0"/>
              </a:rPr>
              <a:t> la </a:t>
            </a:r>
            <a:r>
              <a:rPr lang="en-US" sz="2000">
                <a:latin typeface="+mn-lt"/>
                <a:cs typeface="Calibri" panose="020F0502020204030204" pitchFamily="34" charset="0"/>
              </a:rPr>
              <a:t>capacidad</a:t>
            </a:r>
            <a:r>
              <a:rPr lang="en-US" sz="2000" dirty="0">
                <a:latin typeface="+mn-lt"/>
                <a:cs typeface="Calibri" panose="020F0502020204030204" pitchFamily="34" charset="0"/>
              </a:rPr>
              <a:t> de </a:t>
            </a:r>
            <a:r>
              <a:rPr lang="en-US" sz="2000">
                <a:latin typeface="+mn-lt"/>
                <a:cs typeface="Calibri" panose="020F0502020204030204" pitchFamily="34" charset="0"/>
              </a:rPr>
              <a:t>fantasear</a:t>
            </a:r>
            <a:r>
              <a:rPr lang="en-US" sz="2000" dirty="0">
                <a:latin typeface="+mn-lt"/>
                <a:cs typeface="Calibri" panose="020F0502020204030204" pitchFamily="34" charset="0"/>
              </a:rPr>
              <a:t>) es </a:t>
            </a:r>
            <a:r>
              <a:rPr lang="en-US" sz="2000">
                <a:latin typeface="+mn-lt"/>
                <a:cs typeface="Calibri" panose="020F0502020204030204" pitchFamily="34" charset="0"/>
              </a:rPr>
              <a:t>mucho</a:t>
            </a:r>
            <a:r>
              <a:rPr lang="en-US" sz="2000" dirty="0">
                <a:latin typeface="+mn-lt"/>
                <a:cs typeface="Calibri" panose="020F0502020204030204" pitchFamily="34" charset="0"/>
              </a:rPr>
              <a:t> mayor</a:t>
            </a:r>
          </a:p>
        </p:txBody>
      </p:sp>
      <p:pic>
        <p:nvPicPr>
          <p:cNvPr id="6" name="Imagen 5" descr="Cara de un caballo blanco">
            <a:extLst>
              <a:ext uri="{FF2B5EF4-FFF2-40B4-BE49-F238E27FC236}">
                <a16:creationId xmlns:a16="http://schemas.microsoft.com/office/drawing/2014/main" id="{61ABF090-7153-44E2-A9DD-F34AF64462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82" r="28417" b="-2"/>
          <a:stretch/>
        </p:blipFill>
        <p:spPr>
          <a:xfrm>
            <a:off x="6096000" y="1"/>
            <a:ext cx="6102825" cy="6858000"/>
          </a:xfrm>
          <a:prstGeom prst="rect">
            <a:avLst/>
          </a:prstGeom>
        </p:spPr>
      </p:pic>
      <p:sp>
        <p:nvSpPr>
          <p:cNvPr id="3" name="2 Marcador de número de diapositiva"/>
          <p:cNvSpPr>
            <a:spLocks noGrp="1"/>
          </p:cNvSpPr>
          <p:nvPr>
            <p:ph type="sldNum" sz="quarter" idx="12"/>
          </p:nvPr>
        </p:nvSpPr>
        <p:spPr>
          <a:xfrm>
            <a:off x="8732520" y="6356350"/>
            <a:ext cx="3200400" cy="365125"/>
          </a:xfrm>
        </p:spPr>
        <p:txBody>
          <a:bodyPr>
            <a:normAutofit/>
          </a:bodyPr>
          <a:lstStyle/>
          <a:p>
            <a:pPr>
              <a:spcAft>
                <a:spcPts val="600"/>
              </a:spcAft>
            </a:pPr>
            <a:fld id="{F38DF745-7D3F-47F4-83A3-874385CFAA69}" type="slidenum">
              <a:rPr lang="en-US">
                <a:solidFill>
                  <a:srgbClr val="FFFFFF"/>
                </a:solidFill>
              </a:rPr>
              <a:pPr>
                <a:spcAft>
                  <a:spcPts val="600"/>
                </a:spcAft>
              </a:pPr>
              <a:t>43</a:t>
            </a:fld>
            <a:endParaRPr lang="en-US">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Marcador de contenido 5" descr="Un dibujo de una montaña&#10;&#10;Descripción generada automáticamente con confianza media">
            <a:extLst>
              <a:ext uri="{FF2B5EF4-FFF2-40B4-BE49-F238E27FC236}">
                <a16:creationId xmlns:a16="http://schemas.microsoft.com/office/drawing/2014/main" id="{8621E658-4539-7266-B14E-62B01E1159E6}"/>
              </a:ext>
            </a:extLst>
          </p:cNvPr>
          <p:cNvPicPr>
            <a:picLocks noChangeAspect="1"/>
          </p:cNvPicPr>
          <p:nvPr/>
        </p:nvPicPr>
        <p:blipFill rotWithShape="1">
          <a:blip r:embed="rId2">
            <a:extLst>
              <a:ext uri="{28A0092B-C50C-407E-A947-70E740481C1C}">
                <a14:useLocalDpi xmlns:a14="http://schemas.microsoft.com/office/drawing/2010/main" val="0"/>
              </a:ext>
            </a:extLst>
          </a:blip>
          <a:srcRect t="11835" b="29571"/>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1B909D-4AD7-1166-5ED0-389121C7A76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t>
            </a:r>
            <a:r>
              <a:rPr lang="en-US" sz="3600" dirty="0" err="1">
                <a:solidFill>
                  <a:schemeClr val="tx1">
                    <a:lumMod val="85000"/>
                    <a:lumOff val="15000"/>
                  </a:schemeClr>
                </a:solidFill>
              </a:rPr>
              <a:t>Qué</a:t>
            </a:r>
            <a:r>
              <a:rPr lang="en-US" sz="3600" dirty="0">
                <a:solidFill>
                  <a:schemeClr val="tx1">
                    <a:lumMod val="85000"/>
                    <a:lumOff val="15000"/>
                  </a:schemeClr>
                </a:solidFill>
              </a:rPr>
              <a:t> es la </a:t>
            </a:r>
            <a:r>
              <a:rPr lang="en-US" sz="3600" dirty="0" err="1">
                <a:solidFill>
                  <a:schemeClr val="tx1">
                    <a:lumMod val="85000"/>
                    <a:lumOff val="15000"/>
                  </a:schemeClr>
                </a:solidFill>
              </a:rPr>
              <a:t>disociación</a:t>
            </a:r>
            <a:r>
              <a:rPr lang="en-US" sz="3600" dirty="0">
                <a:solidFill>
                  <a:schemeClr val="tx1">
                    <a:lumMod val="85000"/>
                    <a:lumOff val="15000"/>
                  </a:schemeClr>
                </a:solidFill>
              </a:rPr>
              <a:t>?</a:t>
            </a:r>
          </a:p>
        </p:txBody>
      </p:sp>
      <p:cxnSp>
        <p:nvCxnSpPr>
          <p:cNvPr id="29" name="Straight Connector 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8E0A8540-3C4C-7E2C-47F4-1C33F6B717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defRPr/>
            </a:pPr>
            <a:fld id="{F38DF745-7D3F-47F4-83A3-874385CFAA69}" type="slidenum">
              <a:rPr lang="en-US">
                <a:solidFill>
                  <a:srgbClr val="FFFFFF"/>
                </a:solidFill>
              </a:rPr>
              <a:pPr defTabSz="457200">
                <a:spcAft>
                  <a:spcPts val="600"/>
                </a:spcAft>
                <a:defRPr/>
              </a:pPr>
              <a:t>44</a:t>
            </a:fld>
            <a:endParaRPr lang="en-US">
              <a:solidFill>
                <a:srgbClr val="FFFFFF"/>
              </a:solidFill>
            </a:endParaRPr>
          </a:p>
        </p:txBody>
      </p:sp>
    </p:spTree>
    <p:extLst>
      <p:ext uri="{BB962C8B-B14F-4D97-AF65-F5344CB8AC3E}">
        <p14:creationId xmlns:p14="http://schemas.microsoft.com/office/powerpoint/2010/main" val="3988139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mplio grupo de paracaidistas en el aire">
            <a:extLst>
              <a:ext uri="{FF2B5EF4-FFF2-40B4-BE49-F238E27FC236}">
                <a16:creationId xmlns:a16="http://schemas.microsoft.com/office/drawing/2014/main" id="{47E85235-E705-AACE-4845-7E608C52495C}"/>
              </a:ext>
            </a:extLst>
          </p:cNvPr>
          <p:cNvPicPr>
            <a:picLocks noChangeAspect="1"/>
          </p:cNvPicPr>
          <p:nvPr/>
        </p:nvPicPr>
        <p:blipFill rotWithShape="1">
          <a:blip r:embed="rId2"/>
          <a:srcRect l="24269" r="23270"/>
          <a:stretch/>
        </p:blipFill>
        <p:spPr>
          <a:xfrm>
            <a:off x="-1" y="-2"/>
            <a:ext cx="5410198" cy="6858002"/>
          </a:xfrm>
          <a:prstGeom prst="rect">
            <a:avLst/>
          </a:prstGeom>
        </p:spPr>
      </p:pic>
      <p:sp useBgFill="1">
        <p:nvSpPr>
          <p:cNvPr id="18" name="Rectangle 1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87EA117-B6BB-473B-82F6-FD8CC258AE0E}"/>
              </a:ext>
            </a:extLst>
          </p:cNvPr>
          <p:cNvSpPr>
            <a:spLocks noGrp="1"/>
          </p:cNvSpPr>
          <p:nvPr>
            <p:ph type="title"/>
          </p:nvPr>
        </p:nvSpPr>
        <p:spPr>
          <a:xfrm>
            <a:off x="6115317" y="405685"/>
            <a:ext cx="5464968" cy="1559301"/>
          </a:xfrm>
        </p:spPr>
        <p:txBody>
          <a:bodyPr>
            <a:normAutofit/>
          </a:bodyPr>
          <a:lstStyle/>
          <a:p>
            <a:r>
              <a:rPr lang="es-ES" sz="4000" dirty="0"/>
              <a:t>Falta de integración</a:t>
            </a:r>
          </a:p>
        </p:txBody>
      </p:sp>
      <p:sp>
        <p:nvSpPr>
          <p:cNvPr id="3" name="Marcador de contenido 2">
            <a:extLst>
              <a:ext uri="{FF2B5EF4-FFF2-40B4-BE49-F238E27FC236}">
                <a16:creationId xmlns:a16="http://schemas.microsoft.com/office/drawing/2014/main" id="{1E81E55C-9C34-45DB-BDFA-026EA9A1AE28}"/>
              </a:ext>
            </a:extLst>
          </p:cNvPr>
          <p:cNvSpPr>
            <a:spLocks noGrp="1"/>
          </p:cNvSpPr>
          <p:nvPr>
            <p:ph idx="1"/>
          </p:nvPr>
        </p:nvSpPr>
        <p:spPr>
          <a:xfrm>
            <a:off x="6115316" y="2743200"/>
            <a:ext cx="5669315" cy="3496878"/>
          </a:xfrm>
        </p:spPr>
        <p:txBody>
          <a:bodyPr anchor="ctr">
            <a:noAutofit/>
          </a:bodyPr>
          <a:lstStyle/>
          <a:p>
            <a:pPr marL="0" indent="0">
              <a:buNone/>
            </a:pPr>
            <a:r>
              <a:rPr lang="es-ES" sz="2000" dirty="0"/>
              <a:t>La disociación es </a:t>
            </a:r>
            <a:r>
              <a:rPr lang="es-ES" sz="2000" b="1" dirty="0"/>
              <a:t>un trastorno de la integración</a:t>
            </a:r>
            <a:r>
              <a:rPr lang="es-ES" sz="2000" dirty="0"/>
              <a:t> de distintas funciones mentales y corporales.</a:t>
            </a:r>
          </a:p>
          <a:p>
            <a:pPr marL="0" indent="0">
              <a:buNone/>
            </a:pPr>
            <a:r>
              <a:rPr lang="es-ES" sz="2000" dirty="0">
                <a:effectLst/>
                <a:ea typeface="Calibri" panose="020F0502020204030204" pitchFamily="34" charset="0"/>
                <a:cs typeface="Times New Roman" panose="02020603050405020304" pitchFamily="18" charset="0"/>
              </a:rPr>
              <a:t>La </a:t>
            </a:r>
            <a:r>
              <a:rPr lang="es-ES" sz="2000" b="1" dirty="0">
                <a:effectLst/>
                <a:ea typeface="Calibri" panose="020F0502020204030204" pitchFamily="34" charset="0"/>
                <a:cs typeface="Times New Roman" panose="02020603050405020304" pitchFamily="18" charset="0"/>
              </a:rPr>
              <a:t>integración</a:t>
            </a:r>
            <a:r>
              <a:rPr lang="es-ES" sz="2000" dirty="0">
                <a:effectLst/>
                <a:ea typeface="Calibri" panose="020F0502020204030204" pitchFamily="34" charset="0"/>
                <a:cs typeface="Times New Roman" panose="02020603050405020304" pitchFamily="18" charset="0"/>
              </a:rPr>
              <a:t> de distintas funciones es el modo de funcionamiento de nuestro organismo. Múltiples elementos (percepción, cognición, emoción,  sensación y movimiento corporal) han de procesarse, primero en sus áreas cerebrales respectivas, y después en coordinación con todas las demás a través de </a:t>
            </a:r>
            <a:r>
              <a:rPr lang="es-ES" sz="2000" b="1" dirty="0">
                <a:effectLst/>
                <a:ea typeface="Calibri" panose="020F0502020204030204" pitchFamily="34" charset="0"/>
                <a:cs typeface="Times New Roman" panose="02020603050405020304" pitchFamily="18" charset="0"/>
              </a:rPr>
              <a:t>procesos asociativos complejos</a:t>
            </a:r>
            <a:r>
              <a:rPr lang="es-ES" sz="2000" dirty="0">
                <a:effectLst/>
                <a:ea typeface="Calibri" panose="020F0502020204030204" pitchFamily="34" charset="0"/>
                <a:cs typeface="Times New Roman" panose="02020603050405020304" pitchFamily="18" charset="0"/>
              </a:rPr>
              <a:t>. </a:t>
            </a:r>
          </a:p>
          <a:p>
            <a:pPr marL="0" indent="0">
              <a:buNone/>
            </a:pPr>
            <a:r>
              <a:rPr lang="es-ES" sz="2000" dirty="0">
                <a:effectLst/>
                <a:ea typeface="Calibri" panose="020F0502020204030204" pitchFamily="34" charset="0"/>
                <a:cs typeface="Times New Roman" panose="02020603050405020304" pitchFamily="18" charset="0"/>
              </a:rPr>
              <a:t>Estos procesos asociativos y de integración pueden alterarse a muchos niveles, dando lugar a distintos tipos de síntomas.</a:t>
            </a:r>
            <a:endParaRPr lang="es-ES" sz="2000" dirty="0"/>
          </a:p>
          <a:p>
            <a:pPr marL="0" indent="0">
              <a:buNone/>
            </a:pPr>
            <a:endParaRPr lang="es-ES" sz="2000" dirty="0"/>
          </a:p>
        </p:txBody>
      </p:sp>
    </p:spTree>
    <p:extLst>
      <p:ext uri="{BB962C8B-B14F-4D97-AF65-F5344CB8AC3E}">
        <p14:creationId xmlns:p14="http://schemas.microsoft.com/office/powerpoint/2010/main" val="2203256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Persona sosteniendo un paraguas y una nube en la cara">
            <a:extLst>
              <a:ext uri="{FF2B5EF4-FFF2-40B4-BE49-F238E27FC236}">
                <a16:creationId xmlns:a16="http://schemas.microsoft.com/office/drawing/2014/main" id="{A55BD816-DE43-69B7-F0C1-BEDDDF5F7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98" t="8000" r="11592" b="2"/>
          <a:stretch/>
        </p:blipFill>
        <p:spPr>
          <a:xfrm>
            <a:off x="20" y="1751936"/>
            <a:ext cx="6528028" cy="5106064"/>
          </a:xfrm>
          <a:prstGeom prst="rect">
            <a:avLst/>
          </a:prstGeom>
        </p:spPr>
      </p:pic>
      <p:sp useBgFill="1">
        <p:nvSpPr>
          <p:cNvPr id="24" name="Rectangle 23">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87EA117-B6BB-473B-82F6-FD8CC258AE0E}"/>
              </a:ext>
            </a:extLst>
          </p:cNvPr>
          <p:cNvSpPr>
            <a:spLocks noGrp="1"/>
          </p:cNvSpPr>
          <p:nvPr>
            <p:ph type="title"/>
          </p:nvPr>
        </p:nvSpPr>
        <p:spPr>
          <a:xfrm>
            <a:off x="761801" y="352766"/>
            <a:ext cx="10591999" cy="1023584"/>
          </a:xfrm>
        </p:spPr>
        <p:txBody>
          <a:bodyPr>
            <a:normAutofit/>
          </a:bodyPr>
          <a:lstStyle/>
          <a:p>
            <a:r>
              <a:rPr lang="es-ES" sz="3400">
                <a:latin typeface="Calibri Light" panose="020F0302020204030204" pitchFamily="34" charset="0"/>
                <a:ea typeface="Calibri Light" panose="020F0302020204030204" pitchFamily="34" charset="0"/>
                <a:cs typeface="Calibri Light" panose="020F0302020204030204" pitchFamily="34" charset="0"/>
              </a:rPr>
              <a:t>Un concepto mal definido (</a:t>
            </a:r>
            <a:r>
              <a:rPr lang="it-IT" sz="3400">
                <a:latin typeface="Calibri Light" panose="020F0302020204030204" pitchFamily="34" charset="0"/>
                <a:ea typeface="Calibri Light" panose="020F0302020204030204" pitchFamily="34" charset="0"/>
                <a:cs typeface="Calibri Light" panose="020F0302020204030204" pitchFamily="34" charset="0"/>
              </a:rPr>
              <a:t>Farina, Liotti e Imperatori, 2019)</a:t>
            </a:r>
            <a:endParaRPr lang="es-ES" sz="34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1E81E55C-9C34-45DB-BDFA-026EA9A1AE28}"/>
              </a:ext>
            </a:extLst>
          </p:cNvPr>
          <p:cNvSpPr>
            <a:spLocks noGrp="1"/>
          </p:cNvSpPr>
          <p:nvPr>
            <p:ph idx="1"/>
          </p:nvPr>
        </p:nvSpPr>
        <p:spPr>
          <a:xfrm>
            <a:off x="7104112" y="2204864"/>
            <a:ext cx="4550391" cy="4070303"/>
          </a:xfrm>
        </p:spPr>
        <p:txBody>
          <a:bodyPr anchor="ctr">
            <a:normAutofit/>
          </a:bodyPr>
          <a:lstStyle/>
          <a:p>
            <a:pPr marL="0" indent="0">
              <a:buNone/>
            </a:pPr>
            <a:r>
              <a:rPr lang="es-ES" sz="2000" dirty="0"/>
              <a:t>La disociación se ha considerado en función del modelo teórico como: </a:t>
            </a:r>
          </a:p>
          <a:p>
            <a:pPr marL="358775" lvl="1" indent="-179388"/>
            <a:r>
              <a:rPr lang="es-ES" sz="2000" dirty="0"/>
              <a:t>Una categoría diagnóstica</a:t>
            </a:r>
          </a:p>
          <a:p>
            <a:pPr marL="358775" lvl="1" indent="-179388"/>
            <a:r>
              <a:rPr lang="es-ES" sz="2000" dirty="0"/>
              <a:t>Un grupo de síntomas</a:t>
            </a:r>
          </a:p>
          <a:p>
            <a:pPr marL="358775" lvl="1" indent="-179388"/>
            <a:r>
              <a:rPr lang="es-ES" sz="2000" dirty="0"/>
              <a:t>El mecanismo que lleva del trauma a la no integración de algunas funciones mentales</a:t>
            </a:r>
          </a:p>
          <a:p>
            <a:pPr marL="0" indent="0">
              <a:buNone/>
            </a:pPr>
            <a:r>
              <a:rPr lang="es-ES" sz="2000" dirty="0"/>
              <a:t>Aunque en general todos los modelos entienden la disociación como una consecuencia postraumática estamos lejos de una definición unificada. </a:t>
            </a:r>
          </a:p>
        </p:txBody>
      </p:sp>
    </p:spTree>
    <p:extLst>
      <p:ext uri="{BB962C8B-B14F-4D97-AF65-F5344CB8AC3E}">
        <p14:creationId xmlns:p14="http://schemas.microsoft.com/office/powerpoint/2010/main" val="729781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CDA33D-237A-4F74-AEC4-B45654149B70}"/>
              </a:ext>
            </a:extLst>
          </p:cNvPr>
          <p:cNvSpPr>
            <a:spLocks noGrp="1"/>
          </p:cNvSpPr>
          <p:nvPr>
            <p:ph type="title"/>
          </p:nvPr>
        </p:nvSpPr>
        <p:spPr>
          <a:xfrm>
            <a:off x="761801" y="352766"/>
            <a:ext cx="10591999" cy="1023584"/>
          </a:xfrm>
        </p:spPr>
        <p:txBody>
          <a:bodyPr>
            <a:normAutofit/>
          </a:bodyPr>
          <a:lstStyle/>
          <a:p>
            <a:r>
              <a:rPr lang="es-ES" sz="3100" dirty="0">
                <a:latin typeface="Calibri Light" panose="020F0302020204030204" pitchFamily="34" charset="0"/>
                <a:ea typeface="Calibri Light" panose="020F0302020204030204" pitchFamily="34" charset="0"/>
                <a:cs typeface="Calibri Light" panose="020F0302020204030204" pitchFamily="34" charset="0"/>
              </a:rPr>
              <a:t>Desintegración, distanciamiento y compartimentalización</a:t>
            </a:r>
            <a:br>
              <a:rPr lang="es-ES" sz="3100" dirty="0">
                <a:latin typeface="Calibri Light" panose="020F0302020204030204" pitchFamily="34" charset="0"/>
                <a:ea typeface="Calibri Light" panose="020F0302020204030204" pitchFamily="34" charset="0"/>
                <a:cs typeface="Calibri Light" panose="020F0302020204030204" pitchFamily="34" charset="0"/>
              </a:rPr>
            </a:br>
            <a:r>
              <a:rPr lang="es-ES" sz="3100" dirty="0">
                <a:effectLst/>
                <a:latin typeface="Calibri Light" panose="020F0302020204030204" pitchFamily="34" charset="0"/>
                <a:ea typeface="Calibri Light" panose="020F0302020204030204" pitchFamily="34" charset="0"/>
                <a:cs typeface="Calibri Light" panose="020F0302020204030204" pitchFamily="34" charset="0"/>
              </a:rPr>
              <a:t>(</a:t>
            </a:r>
            <a:r>
              <a:rPr lang="es-ES" sz="3100" dirty="0" err="1">
                <a:effectLst/>
                <a:latin typeface="Calibri Light" panose="020F0302020204030204" pitchFamily="34" charset="0"/>
                <a:ea typeface="Calibri Light" panose="020F0302020204030204" pitchFamily="34" charset="0"/>
                <a:cs typeface="Calibri Light" panose="020F0302020204030204" pitchFamily="34" charset="0"/>
              </a:rPr>
              <a:t>Farina</a:t>
            </a:r>
            <a:r>
              <a:rPr lang="es-ES" sz="3100" dirty="0">
                <a:effectLst/>
                <a:latin typeface="Calibri Light" panose="020F0302020204030204" pitchFamily="34" charset="0"/>
                <a:ea typeface="Calibri Light" panose="020F0302020204030204" pitchFamily="34" charset="0"/>
                <a:cs typeface="Calibri Light" panose="020F0302020204030204" pitchFamily="34" charset="0"/>
              </a:rPr>
              <a:t> et al., 2019; Holmes et al., 2005)</a:t>
            </a:r>
            <a:endParaRPr lang="es-ES" sz="31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5" name="Marcador de contenido 2">
            <a:extLst>
              <a:ext uri="{FF2B5EF4-FFF2-40B4-BE49-F238E27FC236}">
                <a16:creationId xmlns:a16="http://schemas.microsoft.com/office/drawing/2014/main" id="{60861918-430D-CE93-99EE-4D2FD25786E2}"/>
              </a:ext>
            </a:extLst>
          </p:cNvPr>
          <p:cNvGraphicFramePr>
            <a:graphicFrameLocks noGrp="1"/>
          </p:cNvGraphicFramePr>
          <p:nvPr>
            <p:ph idx="1"/>
            <p:extLst>
              <p:ext uri="{D42A27DB-BD31-4B8C-83A1-F6EECF244321}">
                <p14:modId xmlns:p14="http://schemas.microsoft.com/office/powerpoint/2010/main" val="1795776385"/>
              </p:ext>
            </p:extLst>
          </p:nvPr>
        </p:nvGraphicFramePr>
        <p:xfrm>
          <a:off x="761802" y="1916832"/>
          <a:ext cx="10591998" cy="440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7676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Descripción generada automáticamente con confianza media">
            <a:extLst>
              <a:ext uri="{FF2B5EF4-FFF2-40B4-BE49-F238E27FC236}">
                <a16:creationId xmlns:a16="http://schemas.microsoft.com/office/drawing/2014/main" id="{2123E5DB-417C-4C52-A0B5-C740C8EC9A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84" r="14401" b="-1"/>
          <a:stretch/>
        </p:blipFill>
        <p:spPr>
          <a:xfrm>
            <a:off x="-1" y="-2"/>
            <a:ext cx="541019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CDA33D-237A-4F74-AEC4-B45654149B70}"/>
              </a:ext>
            </a:extLst>
          </p:cNvPr>
          <p:cNvSpPr>
            <a:spLocks noGrp="1"/>
          </p:cNvSpPr>
          <p:nvPr>
            <p:ph type="title"/>
          </p:nvPr>
        </p:nvSpPr>
        <p:spPr>
          <a:xfrm>
            <a:off x="6115317" y="405685"/>
            <a:ext cx="5464968" cy="1559301"/>
          </a:xfrm>
        </p:spPr>
        <p:txBody>
          <a:bodyPr>
            <a:normAutofit/>
          </a:bodyPr>
          <a:lstStyle/>
          <a:p>
            <a:r>
              <a:rPr lang="es-ES" sz="2500"/>
              <a:t>El sentido de agencia (esto lo estoy haciendo yo) y el sentido de pertenencia (esto es mío) están afectados en la disociación</a:t>
            </a:r>
          </a:p>
        </p:txBody>
      </p:sp>
      <p:sp>
        <p:nvSpPr>
          <p:cNvPr id="3" name="Marcador de contenido 2">
            <a:extLst>
              <a:ext uri="{FF2B5EF4-FFF2-40B4-BE49-F238E27FC236}">
                <a16:creationId xmlns:a16="http://schemas.microsoft.com/office/drawing/2014/main" id="{44ED9139-4C0A-4BDC-9EC4-8AB70BE3110E}"/>
              </a:ext>
            </a:extLst>
          </p:cNvPr>
          <p:cNvSpPr>
            <a:spLocks noGrp="1"/>
          </p:cNvSpPr>
          <p:nvPr>
            <p:ph idx="1"/>
          </p:nvPr>
        </p:nvSpPr>
        <p:spPr>
          <a:xfrm>
            <a:off x="6105765" y="2251719"/>
            <a:ext cx="5247340" cy="3496878"/>
          </a:xfrm>
        </p:spPr>
        <p:txBody>
          <a:bodyPr anchor="ctr">
            <a:normAutofit/>
          </a:bodyPr>
          <a:lstStyle/>
          <a:p>
            <a:r>
              <a:rPr lang="es-ES" sz="2000" dirty="0">
                <a:effectLst/>
                <a:ea typeface="Calibri" panose="020F0502020204030204" pitchFamily="34" charset="0"/>
                <a:cs typeface="Times New Roman" panose="02020603050405020304" pitchFamily="18" charset="0"/>
              </a:rPr>
              <a:t>El paciente experimenta emociones que no le parecen propias, realiza conductas sin sentirse en control de dichas conductas (no soy yo). </a:t>
            </a:r>
          </a:p>
          <a:p>
            <a:r>
              <a:rPr lang="es-ES" sz="2000" dirty="0">
                <a:effectLst/>
                <a:ea typeface="Calibri" panose="020F0502020204030204" pitchFamily="34" charset="0"/>
                <a:cs typeface="Times New Roman" panose="02020603050405020304" pitchFamily="18" charset="0"/>
              </a:rPr>
              <a:t>Puede oír voces intra o </a:t>
            </a:r>
            <a:r>
              <a:rPr lang="es-ES" sz="2000" dirty="0" err="1">
                <a:effectLst/>
                <a:ea typeface="Calibri" panose="020F0502020204030204" pitchFamily="34" charset="0"/>
                <a:cs typeface="Times New Roman" panose="02020603050405020304" pitchFamily="18" charset="0"/>
              </a:rPr>
              <a:t>extrapsíquicas</a:t>
            </a:r>
            <a:r>
              <a:rPr lang="es-ES" sz="2000" dirty="0">
                <a:effectLst/>
                <a:ea typeface="Calibri" panose="020F0502020204030204" pitchFamily="34" charset="0"/>
                <a:cs typeface="Times New Roman" panose="02020603050405020304" pitchFamily="18" charset="0"/>
              </a:rPr>
              <a:t> que, o bien atribuye a alguien/algo ajeno, o bien reconoce como propias pero no siente que esté realmente guiando ese proceso mental (”me vienen”). </a:t>
            </a:r>
          </a:p>
        </p:txBody>
      </p:sp>
    </p:spTree>
    <p:extLst>
      <p:ext uri="{BB962C8B-B14F-4D97-AF65-F5344CB8AC3E}">
        <p14:creationId xmlns:p14="http://schemas.microsoft.com/office/powerpoint/2010/main" val="1344358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FE8FF30-6039-46C0-83BE-F619022AB428}"/>
              </a:ext>
            </a:extLst>
          </p:cNvPr>
          <p:cNvSpPr>
            <a:spLocks noGrp="1"/>
          </p:cNvSpPr>
          <p:nvPr>
            <p:ph type="title"/>
          </p:nvPr>
        </p:nvSpPr>
        <p:spPr>
          <a:xfrm>
            <a:off x="761802" y="310895"/>
            <a:ext cx="4889190" cy="2121408"/>
          </a:xfrm>
        </p:spPr>
        <p:txBody>
          <a:bodyPr anchor="ctr">
            <a:normAutofit/>
          </a:bodyPr>
          <a:lstStyle/>
          <a:p>
            <a:r>
              <a:rPr lang="es-ES" sz="4000"/>
              <a:t>¿Es el trauma el que nos rompe?</a:t>
            </a:r>
          </a:p>
        </p:txBody>
      </p:sp>
      <p:sp>
        <p:nvSpPr>
          <p:cNvPr id="3" name="Marcador de contenido 2">
            <a:extLst>
              <a:ext uri="{FF2B5EF4-FFF2-40B4-BE49-F238E27FC236}">
                <a16:creationId xmlns:a16="http://schemas.microsoft.com/office/drawing/2014/main" id="{3CA121A4-7BC2-4644-B98B-22913542B4D2}"/>
              </a:ext>
            </a:extLst>
          </p:cNvPr>
          <p:cNvSpPr>
            <a:spLocks noGrp="1"/>
          </p:cNvSpPr>
          <p:nvPr>
            <p:ph idx="1"/>
          </p:nvPr>
        </p:nvSpPr>
        <p:spPr>
          <a:xfrm>
            <a:off x="6108878" y="310896"/>
            <a:ext cx="5257800" cy="2121407"/>
          </a:xfrm>
        </p:spPr>
        <p:txBody>
          <a:bodyPr anchor="ctr">
            <a:normAutofit/>
          </a:bodyPr>
          <a:lstStyle/>
          <a:p>
            <a:pPr marL="0" indent="0">
              <a:buNone/>
            </a:pPr>
            <a:r>
              <a:rPr lang="es-ES" sz="2000" dirty="0"/>
              <a:t>Según la teoría de la disociación estructural (Van </a:t>
            </a:r>
            <a:r>
              <a:rPr lang="es-ES" sz="2000"/>
              <a:t>der</a:t>
            </a:r>
            <a:r>
              <a:rPr lang="es-ES" sz="2000" dirty="0"/>
              <a:t> Hart, </a:t>
            </a:r>
            <a:r>
              <a:rPr lang="es-ES" sz="2000"/>
              <a:t>Nijenjuis</a:t>
            </a:r>
            <a:r>
              <a:rPr lang="es-ES" sz="2000" dirty="0"/>
              <a:t>, Steele, 2006), la disociación se entendería como el </a:t>
            </a:r>
            <a:r>
              <a:rPr lang="es-ES" sz="2000" b="1" dirty="0"/>
              <a:t>mecanismo</a:t>
            </a:r>
            <a:r>
              <a:rPr lang="es-ES" sz="2000" dirty="0"/>
              <a:t> por el que el trauma ejerce su efecto en todos los cuadros postraumáticos. </a:t>
            </a:r>
          </a:p>
        </p:txBody>
      </p:sp>
      <p:pic>
        <p:nvPicPr>
          <p:cNvPr id="7" name="Imagen 6" descr="Escalera gris">
            <a:extLst>
              <a:ext uri="{FF2B5EF4-FFF2-40B4-BE49-F238E27FC236}">
                <a16:creationId xmlns:a16="http://schemas.microsoft.com/office/drawing/2014/main" id="{9F77073C-E900-A466-817D-DBC391718F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84" b="16854"/>
          <a:stretch/>
        </p:blipFill>
        <p:spPr>
          <a:xfrm>
            <a:off x="20" y="2743201"/>
            <a:ext cx="12191979" cy="4114799"/>
          </a:xfrm>
          <a:prstGeom prst="rect">
            <a:avLst/>
          </a:prstGeom>
          <a:effectLst>
            <a:innerShdw blurRad="190500" dist="127000" dir="16200000">
              <a:prstClr val="black">
                <a:alpha val="19000"/>
              </a:prstClr>
            </a:innerShdw>
          </a:effectLst>
        </p:spPr>
      </p:pic>
    </p:spTree>
    <p:extLst>
      <p:ext uri="{BB962C8B-B14F-4D97-AF65-F5344CB8AC3E}">
        <p14:creationId xmlns:p14="http://schemas.microsoft.com/office/powerpoint/2010/main" val="4223846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Triángulos rojos">
            <a:extLst>
              <a:ext uri="{FF2B5EF4-FFF2-40B4-BE49-F238E27FC236}">
                <a16:creationId xmlns:a16="http://schemas.microsoft.com/office/drawing/2014/main" id="{0B326A56-206A-5632-CA5B-B8B76E1759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92" r="13956" b="1"/>
          <a:stretch/>
        </p:blipFill>
        <p:spPr>
          <a:xfrm>
            <a:off x="6781799" y="1714500"/>
            <a:ext cx="5410201" cy="5143500"/>
          </a:xfrm>
          <a:prstGeom prst="rect">
            <a:avLst/>
          </a:prstGeom>
        </p:spPr>
      </p:pic>
      <p:sp useBgFill="1">
        <p:nvSpPr>
          <p:cNvPr id="34" name="Rectangle 33">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E7A2CDE-2A8C-4F6C-8026-9FF998C5C542}"/>
              </a:ext>
            </a:extLst>
          </p:cNvPr>
          <p:cNvSpPr>
            <a:spLocks noGrp="1"/>
          </p:cNvSpPr>
          <p:nvPr>
            <p:ph type="title"/>
          </p:nvPr>
        </p:nvSpPr>
        <p:spPr>
          <a:xfrm>
            <a:off x="761801" y="250409"/>
            <a:ext cx="10222952" cy="1228299"/>
          </a:xfrm>
        </p:spPr>
        <p:txBody>
          <a:bodyPr>
            <a:normAutofit/>
          </a:bodyPr>
          <a:lstStyle/>
          <a:p>
            <a:r>
              <a:rPr lang="es-ES" sz="4000">
                <a:latin typeface="+mn-lt"/>
                <a:cs typeface="Calibri" panose="020F0502020204030204" pitchFamily="34" charset="0"/>
              </a:rPr>
              <a:t>Neurobiología del estrés</a:t>
            </a:r>
          </a:p>
        </p:txBody>
      </p:sp>
      <p:sp>
        <p:nvSpPr>
          <p:cNvPr id="3" name="Marcador de contenido 2">
            <a:extLst>
              <a:ext uri="{FF2B5EF4-FFF2-40B4-BE49-F238E27FC236}">
                <a16:creationId xmlns:a16="http://schemas.microsoft.com/office/drawing/2014/main" id="{8BF05FFE-114E-4700-8370-D032421EF2FB}"/>
              </a:ext>
            </a:extLst>
          </p:cNvPr>
          <p:cNvSpPr>
            <a:spLocks noGrp="1"/>
          </p:cNvSpPr>
          <p:nvPr>
            <p:ph idx="1"/>
          </p:nvPr>
        </p:nvSpPr>
        <p:spPr>
          <a:xfrm>
            <a:off x="335360" y="2060848"/>
            <a:ext cx="5976663" cy="4464496"/>
          </a:xfrm>
        </p:spPr>
        <p:txBody>
          <a:bodyPr anchor="ctr">
            <a:noAutofit/>
          </a:bodyPr>
          <a:lstStyle/>
          <a:p>
            <a:pPr>
              <a:spcBef>
                <a:spcPts val="600"/>
              </a:spcBef>
              <a:spcAft>
                <a:spcPts val="600"/>
              </a:spcAft>
            </a:pPr>
            <a:r>
              <a:rPr lang="es-ES" sz="1800" b="1" dirty="0">
                <a:latin typeface="+mn-lt"/>
                <a:cs typeface="Calibri" panose="020F0502020204030204" pitchFamily="34" charset="0"/>
              </a:rPr>
              <a:t>Locus </a:t>
            </a:r>
            <a:r>
              <a:rPr lang="es-ES" sz="1800" b="1" dirty="0" err="1">
                <a:latin typeface="+mn-lt"/>
                <a:cs typeface="Calibri" panose="020F0502020204030204" pitchFamily="34" charset="0"/>
              </a:rPr>
              <a:t>coeruleus</a:t>
            </a:r>
            <a:r>
              <a:rPr lang="es-ES" sz="1800" b="1" dirty="0">
                <a:latin typeface="+mn-lt"/>
                <a:cs typeface="Calibri" panose="020F0502020204030204" pitchFamily="34" charset="0"/>
              </a:rPr>
              <a:t> (LC)</a:t>
            </a:r>
            <a:r>
              <a:rPr lang="es-ES" sz="1800" dirty="0">
                <a:latin typeface="+mn-lt"/>
                <a:cs typeface="Calibri" panose="020F0502020204030204" pitchFamily="34" charset="0"/>
              </a:rPr>
              <a:t>:</a:t>
            </a:r>
            <a:r>
              <a:rPr lang="es-ES" sz="1800" b="1" dirty="0">
                <a:latin typeface="+mn-lt"/>
                <a:cs typeface="Calibri" panose="020F0502020204030204" pitchFamily="34" charset="0"/>
              </a:rPr>
              <a:t> </a:t>
            </a:r>
            <a:r>
              <a:rPr lang="es-ES" sz="1800" dirty="0">
                <a:latin typeface="+mn-lt"/>
                <a:cs typeface="Calibri" panose="020F0502020204030204" pitchFamily="34" charset="0"/>
              </a:rPr>
              <a:t>en el tronco cerebral, </a:t>
            </a:r>
            <a:r>
              <a:rPr lang="es-ES" sz="1800" u="sng" dirty="0">
                <a:latin typeface="+mn-lt"/>
                <a:cs typeface="Calibri" panose="020F0502020204030204" pitchFamily="34" charset="0"/>
              </a:rPr>
              <a:t>respuesta al pánico </a:t>
            </a:r>
            <a:r>
              <a:rPr lang="es-ES" sz="1800" dirty="0">
                <a:latin typeface="+mn-lt"/>
                <a:cs typeface="Calibri" panose="020F0502020204030204" pitchFamily="34" charset="0"/>
              </a:rPr>
              <a:t>y al estrés, segrega NA. Relacionado con el síndrome de abstinencia.</a:t>
            </a:r>
          </a:p>
          <a:p>
            <a:pPr>
              <a:spcBef>
                <a:spcPts val="600"/>
              </a:spcBef>
              <a:spcAft>
                <a:spcPts val="600"/>
              </a:spcAft>
            </a:pPr>
            <a:r>
              <a:rPr lang="es-ES" sz="1800" b="1" dirty="0">
                <a:latin typeface="+mn-lt"/>
                <a:cs typeface="Calibri" panose="020F0502020204030204" pitchFamily="34" charset="0"/>
              </a:rPr>
              <a:t>Núcleo del tracto solitario (NTS)</a:t>
            </a:r>
            <a:r>
              <a:rPr lang="es-ES" sz="1800" dirty="0">
                <a:latin typeface="+mn-lt"/>
                <a:cs typeface="Calibri" panose="020F0502020204030204" pitchFamily="34" charset="0"/>
              </a:rPr>
              <a:t>:</a:t>
            </a:r>
            <a:r>
              <a:rPr lang="es-ES" sz="1800" b="1" dirty="0">
                <a:latin typeface="+mn-lt"/>
                <a:cs typeface="Calibri" panose="020F0502020204030204" pitchFamily="34" charset="0"/>
              </a:rPr>
              <a:t> </a:t>
            </a:r>
            <a:r>
              <a:rPr lang="es-ES" sz="1800" dirty="0">
                <a:latin typeface="+mn-lt"/>
                <a:cs typeface="Calibri" panose="020F0502020204030204" pitchFamily="34" charset="0"/>
              </a:rPr>
              <a:t>en el bulbo raquídeo, fibras </a:t>
            </a:r>
            <a:r>
              <a:rPr lang="es-ES" sz="1800" u="sng" dirty="0">
                <a:latin typeface="+mn-lt"/>
                <a:cs typeface="Calibri" panose="020F0502020204030204" pitchFamily="34" charset="0"/>
              </a:rPr>
              <a:t>aferentes viscerales y cardiovasculares </a:t>
            </a:r>
            <a:r>
              <a:rPr lang="es-ES" sz="1800" dirty="0">
                <a:latin typeface="+mn-lt"/>
                <a:cs typeface="Calibri" panose="020F0502020204030204" pitchFamily="34" charset="0"/>
              </a:rPr>
              <a:t>de los nervios glosofaríngeo y </a:t>
            </a:r>
            <a:r>
              <a:rPr lang="es-ES" sz="1800" u="sng" dirty="0">
                <a:latin typeface="+mn-lt"/>
                <a:cs typeface="Calibri" panose="020F0502020204030204" pitchFamily="34" charset="0"/>
              </a:rPr>
              <a:t>vago</a:t>
            </a:r>
            <a:r>
              <a:rPr lang="es-ES" sz="1800" dirty="0">
                <a:latin typeface="+mn-lt"/>
                <a:cs typeface="Calibri" panose="020F0502020204030204" pitchFamily="34" charset="0"/>
              </a:rPr>
              <a:t>. Integración de </a:t>
            </a:r>
            <a:r>
              <a:rPr lang="es-ES" sz="1800" u="sng" dirty="0">
                <a:latin typeface="+mn-lt"/>
                <a:cs typeface="Calibri" panose="020F0502020204030204" pitchFamily="34" charset="0"/>
              </a:rPr>
              <a:t>funciones viscerales </a:t>
            </a:r>
            <a:r>
              <a:rPr lang="es-ES" sz="1800" dirty="0">
                <a:latin typeface="+mn-lt"/>
                <a:cs typeface="Calibri" panose="020F0502020204030204" pitchFamily="34" charset="0"/>
              </a:rPr>
              <a:t>y reflejos respiratorios y cardiovasculares. Papel en la </a:t>
            </a:r>
            <a:r>
              <a:rPr lang="es-ES" sz="1800" u="sng" dirty="0">
                <a:latin typeface="+mn-lt"/>
                <a:cs typeface="Calibri" panose="020F0502020204030204" pitchFamily="34" charset="0"/>
              </a:rPr>
              <a:t>inducción del sueño</a:t>
            </a:r>
            <a:r>
              <a:rPr lang="es-ES" sz="1800" dirty="0">
                <a:latin typeface="+mn-lt"/>
                <a:cs typeface="Calibri" panose="020F0502020204030204" pitchFamily="34" charset="0"/>
              </a:rPr>
              <a:t>. </a:t>
            </a:r>
          </a:p>
          <a:p>
            <a:pPr>
              <a:spcBef>
                <a:spcPts val="600"/>
              </a:spcBef>
              <a:spcAft>
                <a:spcPts val="600"/>
              </a:spcAft>
            </a:pPr>
            <a:r>
              <a:rPr lang="es-ES" sz="1800" b="1" dirty="0">
                <a:latin typeface="+mn-lt"/>
                <a:cs typeface="Calibri" panose="020F0502020204030204" pitchFamily="34" charset="0"/>
              </a:rPr>
              <a:t>Hipotálamo</a:t>
            </a:r>
            <a:r>
              <a:rPr lang="es-ES" sz="1800" dirty="0">
                <a:latin typeface="+mn-lt"/>
                <a:cs typeface="Calibri" panose="020F0502020204030204" pitchFamily="34" charset="0"/>
              </a:rPr>
              <a:t>.​ Produce hormona antidiurética y </a:t>
            </a:r>
            <a:r>
              <a:rPr lang="es-ES" sz="1800" u="sng" dirty="0">
                <a:latin typeface="+mn-lt"/>
                <a:cs typeface="Calibri" panose="020F0502020204030204" pitchFamily="34" charset="0"/>
              </a:rPr>
              <a:t>oxitocina</a:t>
            </a:r>
            <a:r>
              <a:rPr lang="es-ES" sz="1800" dirty="0">
                <a:latin typeface="+mn-lt"/>
                <a:cs typeface="Calibri" panose="020F0502020204030204" pitchFamily="34" charset="0"/>
              </a:rPr>
              <a:t>. También modula la </a:t>
            </a:r>
            <a:r>
              <a:rPr lang="es-ES" sz="1800" u="sng" dirty="0">
                <a:latin typeface="+mn-lt"/>
                <a:cs typeface="Calibri" panose="020F0502020204030204" pitchFamily="34" charset="0"/>
              </a:rPr>
              <a:t>temperatura</a:t>
            </a:r>
            <a:r>
              <a:rPr lang="es-ES" sz="1800" dirty="0">
                <a:latin typeface="+mn-lt"/>
                <a:cs typeface="Calibri" panose="020F0502020204030204" pitchFamily="34" charset="0"/>
              </a:rPr>
              <a:t> corporal, la </a:t>
            </a:r>
            <a:r>
              <a:rPr lang="es-ES" sz="1800" u="sng" dirty="0">
                <a:latin typeface="+mn-lt"/>
                <a:cs typeface="Calibri" panose="020F0502020204030204" pitchFamily="34" charset="0"/>
              </a:rPr>
              <a:t>alimentación</a:t>
            </a:r>
            <a:r>
              <a:rPr lang="es-ES" sz="1800" dirty="0">
                <a:latin typeface="+mn-lt"/>
                <a:cs typeface="Calibri" panose="020F0502020204030204" pitchFamily="34" charset="0"/>
              </a:rPr>
              <a:t>, ingesta de líquidos, </a:t>
            </a:r>
            <a:r>
              <a:rPr lang="es-ES" sz="1800" u="sng" dirty="0">
                <a:latin typeface="+mn-lt"/>
                <a:cs typeface="Calibri" panose="020F0502020204030204" pitchFamily="34" charset="0"/>
              </a:rPr>
              <a:t>apareamiento</a:t>
            </a:r>
            <a:r>
              <a:rPr lang="es-ES" sz="1800" dirty="0">
                <a:latin typeface="+mn-lt"/>
                <a:cs typeface="Calibri" panose="020F0502020204030204" pitchFamily="34" charset="0"/>
              </a:rPr>
              <a:t> y </a:t>
            </a:r>
            <a:r>
              <a:rPr lang="es-ES" sz="1800" u="sng" dirty="0">
                <a:latin typeface="+mn-lt"/>
                <a:cs typeface="Calibri" panose="020F0502020204030204" pitchFamily="34" charset="0"/>
              </a:rPr>
              <a:t>agresión</a:t>
            </a:r>
            <a:r>
              <a:rPr lang="es-ES" sz="1800" dirty="0">
                <a:latin typeface="+mn-lt"/>
                <a:cs typeface="Calibri" panose="020F0502020204030204" pitchFamily="34" charset="0"/>
              </a:rPr>
              <a:t>. Regulador central de </a:t>
            </a:r>
            <a:r>
              <a:rPr lang="es-ES" sz="1800" u="sng" dirty="0">
                <a:latin typeface="+mn-lt"/>
                <a:cs typeface="Calibri" panose="020F0502020204030204" pitchFamily="34" charset="0"/>
              </a:rPr>
              <a:t>funciones viscerales </a:t>
            </a:r>
            <a:r>
              <a:rPr lang="es-ES" sz="1800" dirty="0">
                <a:latin typeface="+mn-lt"/>
                <a:cs typeface="Calibri" panose="020F0502020204030204" pitchFamily="34" charset="0"/>
              </a:rPr>
              <a:t>autónomas y endocrinas y relé en la información que va del cerebro a la médula. ​</a:t>
            </a:r>
          </a:p>
          <a:p>
            <a:pPr>
              <a:spcBef>
                <a:spcPts val="600"/>
              </a:spcBef>
              <a:spcAft>
                <a:spcPts val="600"/>
              </a:spcAft>
            </a:pPr>
            <a:r>
              <a:rPr lang="es-ES" sz="1800" dirty="0">
                <a:latin typeface="+mn-lt"/>
                <a:cs typeface="Calibri" panose="020F0502020204030204" pitchFamily="34" charset="0"/>
              </a:rPr>
              <a:t>Las regiones </a:t>
            </a:r>
            <a:r>
              <a:rPr lang="es-ES" sz="1800" dirty="0" err="1">
                <a:latin typeface="+mn-lt"/>
                <a:cs typeface="Calibri" panose="020F0502020204030204" pitchFamily="34" charset="0"/>
              </a:rPr>
              <a:t>prosencefálicas</a:t>
            </a:r>
            <a:r>
              <a:rPr lang="es-ES" sz="1800" dirty="0">
                <a:latin typeface="+mn-lt"/>
                <a:cs typeface="Calibri" panose="020F0502020204030204" pitchFamily="34" charset="0"/>
              </a:rPr>
              <a:t> participan en el </a:t>
            </a:r>
            <a:r>
              <a:rPr lang="es-ES" sz="1800" u="sng" dirty="0">
                <a:latin typeface="+mn-lt"/>
                <a:cs typeface="Calibri" panose="020F0502020204030204" pitchFamily="34" charset="0"/>
              </a:rPr>
              <a:t>procesamiento del estrés físico</a:t>
            </a:r>
            <a:r>
              <a:rPr lang="es-ES" sz="1800" dirty="0">
                <a:latin typeface="+mn-lt"/>
                <a:cs typeface="Calibri" panose="020F0502020204030204" pitchFamily="34" charset="0"/>
              </a:rPr>
              <a:t>, como el área </a:t>
            </a:r>
            <a:r>
              <a:rPr lang="es-ES" sz="1800" dirty="0" err="1">
                <a:latin typeface="+mn-lt"/>
                <a:cs typeface="Calibri" panose="020F0502020204030204" pitchFamily="34" charset="0"/>
              </a:rPr>
              <a:t>prelímbica</a:t>
            </a:r>
            <a:r>
              <a:rPr lang="es-ES" sz="1800" dirty="0">
                <a:latin typeface="+mn-lt"/>
                <a:cs typeface="Calibri" panose="020F0502020204030204" pitchFamily="34" charset="0"/>
              </a:rPr>
              <a:t> (PL) en la </a:t>
            </a:r>
            <a:r>
              <a:rPr lang="es-ES" sz="1800" b="1" dirty="0">
                <a:latin typeface="+mn-lt"/>
                <a:cs typeface="Calibri" panose="020F0502020204030204" pitchFamily="34" charset="0"/>
              </a:rPr>
              <a:t>corteza prefrontal </a:t>
            </a:r>
            <a:r>
              <a:rPr lang="es-ES" sz="1800" dirty="0">
                <a:latin typeface="+mn-lt"/>
                <a:cs typeface="Calibri" panose="020F0502020204030204" pitchFamily="34" charset="0"/>
              </a:rPr>
              <a:t>(CPF). </a:t>
            </a:r>
          </a:p>
        </p:txBody>
      </p:sp>
    </p:spTree>
    <p:extLst>
      <p:ext uri="{BB962C8B-B14F-4D97-AF65-F5344CB8AC3E}">
        <p14:creationId xmlns:p14="http://schemas.microsoft.com/office/powerpoint/2010/main" val="369507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6BC8DD5A-2177-6753-E2F9-C07A00190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881B51-6A82-4ECE-9D34-93E8324BB996}"/>
              </a:ext>
            </a:extLst>
          </p:cNvPr>
          <p:cNvSpPr>
            <a:spLocks noGrp="1"/>
          </p:cNvSpPr>
          <p:nvPr>
            <p:ph type="title"/>
          </p:nvPr>
        </p:nvSpPr>
        <p:spPr>
          <a:xfrm>
            <a:off x="1142901" y="274104"/>
            <a:ext cx="9906199" cy="1157242"/>
          </a:xfrm>
        </p:spPr>
        <p:txBody>
          <a:bodyPr>
            <a:normAutofit/>
          </a:bodyPr>
          <a:lstStyle/>
          <a:p>
            <a:pPr algn="ctr"/>
            <a:r>
              <a:rPr lang="es-ES" sz="3600" dirty="0">
                <a:latin typeface="Calibri Light" panose="020F0302020204030204" pitchFamily="34" charset="0"/>
                <a:ea typeface="Calibri Light" panose="020F0302020204030204" pitchFamily="34" charset="0"/>
                <a:cs typeface="Calibri Light" panose="020F0302020204030204" pitchFamily="34" charset="0"/>
              </a:rPr>
              <a:t>El trauma y la vida cotidiana</a:t>
            </a:r>
          </a:p>
        </p:txBody>
      </p:sp>
      <p:graphicFrame>
        <p:nvGraphicFramePr>
          <p:cNvPr id="4" name="Marcador de contenido 3">
            <a:extLst>
              <a:ext uri="{FF2B5EF4-FFF2-40B4-BE49-F238E27FC236}">
                <a16:creationId xmlns:a16="http://schemas.microsoft.com/office/drawing/2014/main" id="{1C7908CD-7A40-440D-87A8-34D99C2D8840}"/>
              </a:ext>
            </a:extLst>
          </p:cNvPr>
          <p:cNvGraphicFramePr>
            <a:graphicFrameLocks/>
          </p:cNvGraphicFramePr>
          <p:nvPr>
            <p:extLst>
              <p:ext uri="{D42A27DB-BD31-4B8C-83A1-F6EECF244321}">
                <p14:modId xmlns:p14="http://schemas.microsoft.com/office/powerpoint/2010/main" val="2801887981"/>
              </p:ext>
            </p:extLst>
          </p:nvPr>
        </p:nvGraphicFramePr>
        <p:xfrm>
          <a:off x="2404161" y="2204117"/>
          <a:ext cx="7411310" cy="3711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FA653E9A-14B4-4498-B548-1718D7B1E7D9}"/>
              </a:ext>
            </a:extLst>
          </p:cNvPr>
          <p:cNvSpPr txBox="1"/>
          <p:nvPr/>
        </p:nvSpPr>
        <p:spPr>
          <a:xfrm>
            <a:off x="1250830" y="3902778"/>
            <a:ext cx="950068" cy="327782"/>
          </a:xfrm>
          <a:prstGeom prst="rect">
            <a:avLst/>
          </a:prstGeom>
          <a:noFill/>
        </p:spPr>
        <p:txBody>
          <a:bodyPr wrap="none" rtlCol="0">
            <a:spAutoFit/>
          </a:bodyPr>
          <a:lstStyle/>
          <a:p>
            <a:pPr defTabSz="777240">
              <a:spcAft>
                <a:spcPts val="600"/>
              </a:spcAft>
            </a:pPr>
            <a:r>
              <a:rPr lang="es-ES" sz="1530" kern="1200">
                <a:solidFill>
                  <a:schemeClr val="tx1"/>
                </a:solidFill>
                <a:latin typeface="+mn-lt"/>
                <a:ea typeface="+mn-ea"/>
                <a:cs typeface="+mn-cs"/>
              </a:rPr>
              <a:t>El trauma</a:t>
            </a:r>
            <a:endParaRPr lang="es-ES"/>
          </a:p>
        </p:txBody>
      </p:sp>
      <p:sp>
        <p:nvSpPr>
          <p:cNvPr id="5" name="CuadroTexto 4">
            <a:extLst>
              <a:ext uri="{FF2B5EF4-FFF2-40B4-BE49-F238E27FC236}">
                <a16:creationId xmlns:a16="http://schemas.microsoft.com/office/drawing/2014/main" id="{A4B17267-7493-4F18-9083-0C3A41BBA445}"/>
              </a:ext>
            </a:extLst>
          </p:cNvPr>
          <p:cNvSpPr txBox="1"/>
          <p:nvPr/>
        </p:nvSpPr>
        <p:spPr>
          <a:xfrm>
            <a:off x="10046939" y="3784822"/>
            <a:ext cx="920445" cy="640175"/>
          </a:xfrm>
          <a:prstGeom prst="rect">
            <a:avLst/>
          </a:prstGeom>
          <a:noFill/>
        </p:spPr>
        <p:txBody>
          <a:bodyPr wrap="none" rtlCol="0">
            <a:spAutoFit/>
          </a:bodyPr>
          <a:lstStyle/>
          <a:p>
            <a:pPr defTabSz="777240">
              <a:spcAft>
                <a:spcPts val="600"/>
              </a:spcAft>
            </a:pPr>
            <a:r>
              <a:rPr lang="es-ES" sz="1530" kern="1200">
                <a:solidFill>
                  <a:schemeClr val="tx1"/>
                </a:solidFill>
                <a:latin typeface="+mn-lt"/>
                <a:ea typeface="+mn-ea"/>
                <a:cs typeface="+mn-cs"/>
              </a:rPr>
              <a:t>La vida</a:t>
            </a:r>
          </a:p>
          <a:p>
            <a:pPr defTabSz="777240">
              <a:spcAft>
                <a:spcPts val="600"/>
              </a:spcAft>
            </a:pPr>
            <a:r>
              <a:rPr lang="es-ES" sz="1530" kern="1200">
                <a:solidFill>
                  <a:schemeClr val="tx1"/>
                </a:solidFill>
                <a:latin typeface="+mn-lt"/>
                <a:ea typeface="+mn-ea"/>
                <a:cs typeface="+mn-cs"/>
              </a:rPr>
              <a:t>cotidiana</a:t>
            </a:r>
            <a:endParaRPr lang="es-ES"/>
          </a:p>
        </p:txBody>
      </p:sp>
    </p:spTree>
    <p:extLst>
      <p:ext uri="{BB962C8B-B14F-4D97-AF65-F5344CB8AC3E}">
        <p14:creationId xmlns:p14="http://schemas.microsoft.com/office/powerpoint/2010/main" val="2047439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interior, tabla, pastel, pequeño&#10;&#10;Descripción generada automáticamente">
            <a:extLst>
              <a:ext uri="{FF2B5EF4-FFF2-40B4-BE49-F238E27FC236}">
                <a16:creationId xmlns:a16="http://schemas.microsoft.com/office/drawing/2014/main" id="{0EAA6C51-C032-8E36-2608-58CFB2667F02}"/>
              </a:ext>
            </a:extLst>
          </p:cNvPr>
          <p:cNvPicPr>
            <a:picLocks noChangeAspect="1"/>
          </p:cNvPicPr>
          <p:nvPr/>
        </p:nvPicPr>
        <p:blipFill rotWithShape="1">
          <a:blip r:embed="rId2">
            <a:extLst>
              <a:ext uri="{28A0092B-C50C-407E-A947-70E740481C1C}">
                <a14:useLocalDpi xmlns:a14="http://schemas.microsoft.com/office/drawing/2010/main" val="0"/>
              </a:ext>
            </a:extLst>
          </a:blip>
          <a:srcRect l="16881" r="16530"/>
          <a:stretch/>
        </p:blipFill>
        <p:spPr>
          <a:xfrm>
            <a:off x="6103027" y="10"/>
            <a:ext cx="6088971" cy="6857990"/>
          </a:xfrm>
          <a:prstGeom prst="rect">
            <a:avLst/>
          </a:prstGeom>
        </p:spPr>
      </p:pic>
      <p:sp useBgFill="1">
        <p:nvSpPr>
          <p:cNvPr id="23" name="Rectangle 2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CDA33D-237A-4F74-AEC4-B45654149B70}"/>
              </a:ext>
            </a:extLst>
          </p:cNvPr>
          <p:cNvSpPr>
            <a:spLocks noGrp="1"/>
          </p:cNvSpPr>
          <p:nvPr>
            <p:ph type="title"/>
          </p:nvPr>
        </p:nvSpPr>
        <p:spPr>
          <a:xfrm>
            <a:off x="761801" y="328512"/>
            <a:ext cx="4778387" cy="1628970"/>
          </a:xfrm>
        </p:spPr>
        <p:txBody>
          <a:bodyPr anchor="ctr">
            <a:normAutofit/>
          </a:bodyPr>
          <a:lstStyle/>
          <a:p>
            <a:r>
              <a:rPr lang="es-ES" sz="3200" dirty="0">
                <a:latin typeface="Calibri Light" panose="020F0302020204030204" pitchFamily="34" charset="0"/>
                <a:ea typeface="Calibri Light" panose="020F0302020204030204" pitchFamily="34" charset="0"/>
                <a:cs typeface="Calibri Light" panose="020F0302020204030204" pitchFamily="34" charset="0"/>
              </a:rPr>
              <a:t>Compartimentos en la mente: La disociación-compartimentalización</a:t>
            </a:r>
          </a:p>
        </p:txBody>
      </p:sp>
      <p:sp>
        <p:nvSpPr>
          <p:cNvPr id="3" name="Marcador de contenido 2">
            <a:extLst>
              <a:ext uri="{FF2B5EF4-FFF2-40B4-BE49-F238E27FC236}">
                <a16:creationId xmlns:a16="http://schemas.microsoft.com/office/drawing/2014/main" id="{44ED9139-4C0A-4BDC-9EC4-8AB70BE3110E}"/>
              </a:ext>
            </a:extLst>
          </p:cNvPr>
          <p:cNvSpPr>
            <a:spLocks noGrp="1"/>
          </p:cNvSpPr>
          <p:nvPr>
            <p:ph idx="1"/>
          </p:nvPr>
        </p:nvSpPr>
        <p:spPr>
          <a:xfrm>
            <a:off x="761800" y="2884929"/>
            <a:ext cx="4902151" cy="3374137"/>
          </a:xfrm>
        </p:spPr>
        <p:txBody>
          <a:bodyPr anchor="ctr">
            <a:noAutofit/>
          </a:bodyPr>
          <a:lstStyle/>
          <a:p>
            <a:pPr marL="0" indent="0">
              <a:buNone/>
            </a:pPr>
            <a:r>
              <a:rPr lang="es-ES" sz="2000" dirty="0">
                <a:effectLst/>
                <a:ea typeface="Calibri" panose="020F0502020204030204" pitchFamily="34" charset="0"/>
                <a:cs typeface="Times New Roman" panose="02020603050405020304" pitchFamily="18" charset="0"/>
              </a:rPr>
              <a:t>Imaginemos a un niño sufriendo un abuso sexual intrafamiliar. Es algo tremendamente difícil de asimilar, de integrar. ¿Cómo conciliar la idea de estar siendo utilizado y dañado por personas que pertenecen al círculo de seguridad, a aquellos que se supone que tienen que proteger y cuidar a ese niño? </a:t>
            </a:r>
          </a:p>
          <a:p>
            <a:pPr marL="0" indent="0">
              <a:buNone/>
            </a:pPr>
            <a:r>
              <a:rPr lang="es-ES" sz="2000" dirty="0">
                <a:effectLst/>
                <a:ea typeface="Calibri" panose="020F0502020204030204" pitchFamily="34" charset="0"/>
                <a:cs typeface="Times New Roman" panose="02020603050405020304" pitchFamily="18" charset="0"/>
              </a:rPr>
              <a:t>Cuando éste se pregunta ¿cómo puede esta persona estar haciendo esto?, la mente del niño se ve superada. Formará entonces dos compartimentos: uno para el daño, otro para mantener el vínculo con esos mismos cuidadores. </a:t>
            </a:r>
            <a:endParaRPr lang="es-ES" sz="2000" dirty="0"/>
          </a:p>
        </p:txBody>
      </p:sp>
      <p:pic>
        <p:nvPicPr>
          <p:cNvPr id="7" name="Imagen 6" descr="Abeja sorprendida">
            <a:extLst>
              <a:ext uri="{FF2B5EF4-FFF2-40B4-BE49-F238E27FC236}">
                <a16:creationId xmlns:a16="http://schemas.microsoft.com/office/drawing/2014/main" id="{0D021C21-9FFC-B445-EEF3-7E0DAE82A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12424" y="1223359"/>
            <a:ext cx="2125271" cy="2125271"/>
          </a:xfrm>
          <a:prstGeom prst="rect">
            <a:avLst/>
          </a:prstGeom>
        </p:spPr>
      </p:pic>
    </p:spTree>
    <p:extLst>
      <p:ext uri="{BB962C8B-B14F-4D97-AF65-F5344CB8AC3E}">
        <p14:creationId xmlns:p14="http://schemas.microsoft.com/office/powerpoint/2010/main" val="917079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9067B1-4D40-4F78-AE75-B328309D5430}"/>
              </a:ext>
            </a:extLst>
          </p:cNvPr>
          <p:cNvSpPr>
            <a:spLocks noGrp="1"/>
          </p:cNvSpPr>
          <p:nvPr>
            <p:ph type="title"/>
          </p:nvPr>
        </p:nvSpPr>
        <p:spPr>
          <a:xfrm>
            <a:off x="761801" y="328512"/>
            <a:ext cx="4778387" cy="1628970"/>
          </a:xfrm>
        </p:spPr>
        <p:txBody>
          <a:bodyPr anchor="ctr">
            <a:normAutofit/>
          </a:bodyPr>
          <a:lstStyle/>
          <a:p>
            <a:r>
              <a:rPr lang="es-ES" sz="2800" dirty="0"/>
              <a:t>Disociación y apego desorganizado: una respuesta ante la contradicción</a:t>
            </a:r>
          </a:p>
        </p:txBody>
      </p:sp>
      <p:sp>
        <p:nvSpPr>
          <p:cNvPr id="3" name="Marcador de contenido 2">
            <a:extLst>
              <a:ext uri="{FF2B5EF4-FFF2-40B4-BE49-F238E27FC236}">
                <a16:creationId xmlns:a16="http://schemas.microsoft.com/office/drawing/2014/main" id="{E09B36A2-C010-4586-ADA5-5F0B35CC2692}"/>
              </a:ext>
            </a:extLst>
          </p:cNvPr>
          <p:cNvSpPr>
            <a:spLocks noGrp="1"/>
          </p:cNvSpPr>
          <p:nvPr>
            <p:ph idx="1"/>
          </p:nvPr>
        </p:nvSpPr>
        <p:spPr>
          <a:xfrm>
            <a:off x="6864826" y="620688"/>
            <a:ext cx="4788320" cy="5385332"/>
          </a:xfrm>
        </p:spPr>
        <p:txBody>
          <a:bodyPr>
            <a:noAutofit/>
          </a:bodyPr>
          <a:lstStyle/>
          <a:p>
            <a:pPr marL="0" indent="0">
              <a:buNone/>
            </a:pPr>
            <a:r>
              <a:rPr lang="es-ES" sz="2000" dirty="0" err="1"/>
              <a:t>Liotti</a:t>
            </a:r>
            <a:r>
              <a:rPr lang="es-ES" sz="2000" dirty="0"/>
              <a:t> (1992) propondrá que esta disociación como compartimentalización / multiplicidad se deriva de la desorganización del apego. </a:t>
            </a:r>
          </a:p>
          <a:p>
            <a:pPr marL="0" indent="0">
              <a:buNone/>
            </a:pPr>
            <a:r>
              <a:rPr lang="es-ES" sz="2000" dirty="0"/>
              <a:t>Al existir un </a:t>
            </a:r>
            <a:r>
              <a:rPr lang="es-ES" sz="2000" b="1" dirty="0"/>
              <a:t>conflicto entre sistemas motivacionales </a:t>
            </a:r>
            <a:r>
              <a:rPr lang="es-ES" sz="2000" dirty="0"/>
              <a:t>(apego y defensa), y estar expuesto el niño a experiencias de apego incompatibles de modo simultáneo o rápidamente alternante (un cuidador que a veces es afectuoso y otros abusivo), se construirán </a:t>
            </a:r>
            <a:r>
              <a:rPr lang="es-ES" sz="2000" b="1" dirty="0"/>
              <a:t>modelos operativos internos mutualmente incompatibles e incoherentes</a:t>
            </a:r>
            <a:r>
              <a:rPr lang="es-ES" sz="2000" dirty="0"/>
              <a:t>. </a:t>
            </a:r>
          </a:p>
          <a:p>
            <a:pPr marL="0" indent="0">
              <a:buNone/>
            </a:pPr>
            <a:r>
              <a:rPr lang="es-ES" sz="2000" dirty="0"/>
              <a:t>Estos modelos contradictorios generarán una autopercepción fragmentada y </a:t>
            </a:r>
            <a:r>
              <a:rPr lang="es-ES" sz="2000" b="1" dirty="0"/>
              <a:t>compartimentalizada</a:t>
            </a:r>
            <a:r>
              <a:rPr lang="es-ES" sz="2000" dirty="0"/>
              <a:t> que comprometerá la organización de la autoconciencia. </a:t>
            </a:r>
          </a:p>
          <a:p>
            <a:pPr marL="0" indent="0">
              <a:buNone/>
            </a:pPr>
            <a:r>
              <a:rPr lang="es-ES" sz="2000" dirty="0"/>
              <a:t>El individuo se </a:t>
            </a:r>
            <a:r>
              <a:rPr lang="es-ES" sz="2000" b="1" dirty="0"/>
              <a:t>distanciará</a:t>
            </a:r>
            <a:r>
              <a:rPr lang="es-ES" sz="2000" dirty="0"/>
              <a:t> de todo esto como modo de tolerar esa contradicción. </a:t>
            </a:r>
          </a:p>
        </p:txBody>
      </p:sp>
      <p:graphicFrame>
        <p:nvGraphicFramePr>
          <p:cNvPr id="4" name="Marcador de contenido 3">
            <a:extLst>
              <a:ext uri="{FF2B5EF4-FFF2-40B4-BE49-F238E27FC236}">
                <a16:creationId xmlns:a16="http://schemas.microsoft.com/office/drawing/2014/main" id="{82376ACA-0DA8-8260-F0F7-BEE9B05FCFF9}"/>
              </a:ext>
            </a:extLst>
          </p:cNvPr>
          <p:cNvGraphicFramePr>
            <a:graphicFrameLocks/>
          </p:cNvGraphicFramePr>
          <p:nvPr>
            <p:extLst>
              <p:ext uri="{D42A27DB-BD31-4B8C-83A1-F6EECF244321}">
                <p14:modId xmlns:p14="http://schemas.microsoft.com/office/powerpoint/2010/main" val="3881816934"/>
              </p:ext>
            </p:extLst>
          </p:nvPr>
        </p:nvGraphicFramePr>
        <p:xfrm>
          <a:off x="761801" y="2884929"/>
          <a:ext cx="4659756" cy="3374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224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persona, comiendo, pequeño, interior&#10;&#10;Descripción generada automáticamente">
            <a:extLst>
              <a:ext uri="{FF2B5EF4-FFF2-40B4-BE49-F238E27FC236}">
                <a16:creationId xmlns:a16="http://schemas.microsoft.com/office/drawing/2014/main" id="{A10AA2C5-A3CB-1F57-DCF3-6D818875CD3C}"/>
              </a:ext>
            </a:extLst>
          </p:cNvPr>
          <p:cNvPicPr>
            <a:picLocks noChangeAspect="1"/>
          </p:cNvPicPr>
          <p:nvPr/>
        </p:nvPicPr>
        <p:blipFill rotWithShape="1">
          <a:blip r:embed="rId2">
            <a:extLst>
              <a:ext uri="{28A0092B-C50C-407E-A947-70E740481C1C}">
                <a14:useLocalDpi xmlns:a14="http://schemas.microsoft.com/office/drawing/2010/main" val="0"/>
              </a:ext>
            </a:extLst>
          </a:blip>
          <a:srcRect l="11869" r="9621" b="2"/>
          <a:stretch/>
        </p:blipFill>
        <p:spPr>
          <a:xfrm>
            <a:off x="20" y="1666568"/>
            <a:ext cx="6106195" cy="5191432"/>
          </a:xfrm>
          <a:prstGeom prst="rect">
            <a:avLst/>
          </a:prstGeom>
        </p:spPr>
      </p:pic>
      <p:sp useBgFill="1">
        <p:nvSpPr>
          <p:cNvPr id="17" name="Rectangle 16">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2BBB917-CB56-4FCF-91D8-D0D92D2EFCFF}"/>
              </a:ext>
            </a:extLst>
          </p:cNvPr>
          <p:cNvSpPr>
            <a:spLocks noGrp="1"/>
          </p:cNvSpPr>
          <p:nvPr>
            <p:ph type="title"/>
          </p:nvPr>
        </p:nvSpPr>
        <p:spPr>
          <a:xfrm>
            <a:off x="799999" y="474024"/>
            <a:ext cx="10591999" cy="1023584"/>
          </a:xfrm>
        </p:spPr>
        <p:txBody>
          <a:bodyP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¿Nos rompemos o ya veníamos en trozos?</a:t>
            </a:r>
          </a:p>
        </p:txBody>
      </p:sp>
      <p:sp>
        <p:nvSpPr>
          <p:cNvPr id="3" name="Marcador de contenido 2">
            <a:extLst>
              <a:ext uri="{FF2B5EF4-FFF2-40B4-BE49-F238E27FC236}">
                <a16:creationId xmlns:a16="http://schemas.microsoft.com/office/drawing/2014/main" id="{8E0BC78C-D7C3-4938-9049-B81DE0F8CFED}"/>
              </a:ext>
            </a:extLst>
          </p:cNvPr>
          <p:cNvSpPr>
            <a:spLocks noGrp="1"/>
          </p:cNvSpPr>
          <p:nvPr>
            <p:ph idx="1"/>
          </p:nvPr>
        </p:nvSpPr>
        <p:spPr>
          <a:xfrm>
            <a:off x="6550482" y="2227132"/>
            <a:ext cx="5378165" cy="4070303"/>
          </a:xfrm>
        </p:spPr>
        <p:txBody>
          <a:bodyPr anchor="ctr">
            <a:noAutofit/>
          </a:bodyPr>
          <a:lstStyle/>
          <a:p>
            <a:pPr marL="0" indent="0">
              <a:buNone/>
            </a:pPr>
            <a:r>
              <a:rPr lang="es-ES" sz="2000" dirty="0"/>
              <a:t>Putnam (1997) propone un modelo evolutivo de la disociación, señalando que el niño tendría una serie de </a:t>
            </a:r>
            <a:r>
              <a:rPr lang="es-ES" sz="2000" b="1" dirty="0"/>
              <a:t>estados conductuales </a:t>
            </a:r>
            <a:r>
              <a:rPr lang="es-ES" sz="2000" dirty="0"/>
              <a:t>discretos (caracterizados por un estado psicofisiológico y determinadas conductas) que se van integrando en un sentido del self coherente. </a:t>
            </a:r>
          </a:p>
          <a:p>
            <a:pPr marL="0" indent="0">
              <a:buNone/>
            </a:pPr>
            <a:r>
              <a:rPr lang="es-ES" sz="2000" dirty="0"/>
              <a:t>Estos estados conductuales se van volviendo más complejos y se irán produciendo transiciones fluidas y adaptadas al contexto entre unos y otros. </a:t>
            </a:r>
          </a:p>
          <a:p>
            <a:pPr marL="0" indent="0">
              <a:buNone/>
            </a:pPr>
            <a:r>
              <a:rPr lang="es-ES" sz="2000" dirty="0"/>
              <a:t>A partir de ahí se desarrolla una </a:t>
            </a:r>
            <a:r>
              <a:rPr lang="es-ES" sz="2000" b="1" dirty="0"/>
              <a:t>unidad de la conciencia</a:t>
            </a:r>
            <a:r>
              <a:rPr lang="es-ES" sz="2000" dirty="0"/>
              <a:t> esté la persona como esté. </a:t>
            </a:r>
          </a:p>
          <a:p>
            <a:pPr marL="0" indent="0">
              <a:buNone/>
            </a:pPr>
            <a:r>
              <a:rPr lang="es-ES" sz="2000" dirty="0"/>
              <a:t>Esta adquisición temprana a nivel evolutivo se vería alterada por el trauma, y el control e integración de estos estados no se produciría.</a:t>
            </a:r>
          </a:p>
        </p:txBody>
      </p:sp>
    </p:spTree>
    <p:extLst>
      <p:ext uri="{BB962C8B-B14F-4D97-AF65-F5344CB8AC3E}">
        <p14:creationId xmlns:p14="http://schemas.microsoft.com/office/powerpoint/2010/main" val="674773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B3C96DB3-A5F6-4D81-B216-836ACD4FD12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364" r="25240" b="24249"/>
          <a:stretch/>
        </p:blipFill>
        <p:spPr>
          <a:xfrm>
            <a:off x="8042490" y="305683"/>
            <a:ext cx="2094270" cy="6246634"/>
          </a:xfrm>
        </p:spPr>
      </p:pic>
      <p:sp>
        <p:nvSpPr>
          <p:cNvPr id="6" name="Bocadillo: ovalado 5">
            <a:extLst>
              <a:ext uri="{FF2B5EF4-FFF2-40B4-BE49-F238E27FC236}">
                <a16:creationId xmlns:a16="http://schemas.microsoft.com/office/drawing/2014/main" id="{FA2B55D2-1C1E-40FE-9D37-936B6667F556}"/>
              </a:ext>
            </a:extLst>
          </p:cNvPr>
          <p:cNvSpPr/>
          <p:nvPr/>
        </p:nvSpPr>
        <p:spPr>
          <a:xfrm>
            <a:off x="5324765" y="1039972"/>
            <a:ext cx="2754671" cy="1269117"/>
          </a:xfrm>
          <a:prstGeom prst="wedgeEllipseCallout">
            <a:avLst>
              <a:gd name="adj1" fmla="val -63466"/>
              <a:gd name="adj2" fmla="val 29676"/>
            </a:avLst>
          </a:prstGeom>
          <a:solidFill>
            <a:srgbClr val="81B3BB"/>
          </a:solidFill>
          <a:ln>
            <a:solidFill>
              <a:srgbClr val="62A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Ya se que estás frustrada, pero hoy no puede ser</a:t>
            </a:r>
          </a:p>
        </p:txBody>
      </p:sp>
      <p:sp>
        <p:nvSpPr>
          <p:cNvPr id="7" name="Bocadillo: ovalado 6">
            <a:extLst>
              <a:ext uri="{FF2B5EF4-FFF2-40B4-BE49-F238E27FC236}">
                <a16:creationId xmlns:a16="http://schemas.microsoft.com/office/drawing/2014/main" id="{2AE778AD-B910-41C7-903F-F7004835067B}"/>
              </a:ext>
            </a:extLst>
          </p:cNvPr>
          <p:cNvSpPr/>
          <p:nvPr/>
        </p:nvSpPr>
        <p:spPr>
          <a:xfrm>
            <a:off x="5571632" y="2897366"/>
            <a:ext cx="2470858" cy="1269116"/>
          </a:xfrm>
          <a:prstGeom prst="wedgeEllipseCallout">
            <a:avLst>
              <a:gd name="adj1" fmla="val -79914"/>
              <a:gd name="adj2" fmla="val -86041"/>
            </a:avLst>
          </a:prstGeom>
          <a:solidFill>
            <a:srgbClr val="81B3BB"/>
          </a:solidFill>
          <a:ln>
            <a:solidFill>
              <a:srgbClr val="62A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¿Qué te pasa? No te veo buena cara</a:t>
            </a:r>
          </a:p>
        </p:txBody>
      </p:sp>
      <p:sp>
        <p:nvSpPr>
          <p:cNvPr id="8" name="Bocadillo: ovalado 7">
            <a:extLst>
              <a:ext uri="{FF2B5EF4-FFF2-40B4-BE49-F238E27FC236}">
                <a16:creationId xmlns:a16="http://schemas.microsoft.com/office/drawing/2014/main" id="{A621AFC1-95A1-49DF-87FA-37E39D0D977B}"/>
              </a:ext>
            </a:extLst>
          </p:cNvPr>
          <p:cNvSpPr/>
          <p:nvPr/>
        </p:nvSpPr>
        <p:spPr>
          <a:xfrm>
            <a:off x="5107710" y="4792222"/>
            <a:ext cx="2844800" cy="1269117"/>
          </a:xfrm>
          <a:prstGeom prst="wedgeEllipseCallout">
            <a:avLst>
              <a:gd name="adj1" fmla="val -57720"/>
              <a:gd name="adj2" fmla="val -134366"/>
            </a:avLst>
          </a:prstGeom>
          <a:solidFill>
            <a:srgbClr val="81B3BB"/>
          </a:solidFill>
          <a:ln>
            <a:solidFill>
              <a:srgbClr val="62A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Me alegro de que te lo estés pasando bien</a:t>
            </a:r>
          </a:p>
        </p:txBody>
      </p:sp>
      <p:pic>
        <p:nvPicPr>
          <p:cNvPr id="3" name="Gráfico 2" descr="Sombrilla con relleno sólido">
            <a:extLst>
              <a:ext uri="{FF2B5EF4-FFF2-40B4-BE49-F238E27FC236}">
                <a16:creationId xmlns:a16="http://schemas.microsoft.com/office/drawing/2014/main" id="{13F47F5A-7478-481F-9AD7-269DAA16BF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107919">
            <a:off x="349711" y="16127"/>
            <a:ext cx="5532323" cy="5532323"/>
          </a:xfrm>
          <a:prstGeom prst="rect">
            <a:avLst/>
          </a:prstGeom>
        </p:spPr>
      </p:pic>
    </p:spTree>
    <p:extLst>
      <p:ext uri="{BB962C8B-B14F-4D97-AF65-F5344CB8AC3E}">
        <p14:creationId xmlns:p14="http://schemas.microsoft.com/office/powerpoint/2010/main" val="659231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B3C96DB3-A5F6-4D81-B216-836ACD4FD12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364" r="25240" b="24249"/>
          <a:stretch/>
        </p:blipFill>
        <p:spPr>
          <a:xfrm>
            <a:off x="8042490" y="305683"/>
            <a:ext cx="2094270" cy="6246634"/>
          </a:xfrm>
        </p:spPr>
      </p:pic>
      <p:sp>
        <p:nvSpPr>
          <p:cNvPr id="6" name="Bocadillo: ovalado 5">
            <a:extLst>
              <a:ext uri="{FF2B5EF4-FFF2-40B4-BE49-F238E27FC236}">
                <a16:creationId xmlns:a16="http://schemas.microsoft.com/office/drawing/2014/main" id="{FA2B55D2-1C1E-40FE-9D37-936B6667F556}"/>
              </a:ext>
            </a:extLst>
          </p:cNvPr>
          <p:cNvSpPr/>
          <p:nvPr/>
        </p:nvSpPr>
        <p:spPr>
          <a:xfrm>
            <a:off x="5805055" y="707464"/>
            <a:ext cx="2094271" cy="1269117"/>
          </a:xfrm>
          <a:prstGeom prst="wedgeEllipseCallout">
            <a:avLst>
              <a:gd name="adj1" fmla="val -98748"/>
              <a:gd name="adj2" fmla="val -16902"/>
            </a:avLst>
          </a:prstGeom>
          <a:solidFill>
            <a:srgbClr val="81B3BB"/>
          </a:solidFill>
          <a:ln>
            <a:solidFill>
              <a:srgbClr val="62A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Eres insoportable</a:t>
            </a:r>
          </a:p>
        </p:txBody>
      </p:sp>
      <p:sp>
        <p:nvSpPr>
          <p:cNvPr id="7" name="Bocadillo: ovalado 6">
            <a:extLst>
              <a:ext uri="{FF2B5EF4-FFF2-40B4-BE49-F238E27FC236}">
                <a16:creationId xmlns:a16="http://schemas.microsoft.com/office/drawing/2014/main" id="{2AE778AD-B910-41C7-903F-F7004835067B}"/>
              </a:ext>
            </a:extLst>
          </p:cNvPr>
          <p:cNvSpPr/>
          <p:nvPr/>
        </p:nvSpPr>
        <p:spPr>
          <a:xfrm>
            <a:off x="5920509" y="2748703"/>
            <a:ext cx="1648822" cy="1269116"/>
          </a:xfrm>
          <a:prstGeom prst="wedgeEllipseCallout">
            <a:avLst>
              <a:gd name="adj1" fmla="val -105479"/>
              <a:gd name="adj2" fmla="val -6713"/>
            </a:avLst>
          </a:prstGeom>
          <a:solidFill>
            <a:srgbClr val="81B3BB"/>
          </a:solidFill>
          <a:ln>
            <a:solidFill>
              <a:srgbClr val="62A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Eres débil</a:t>
            </a:r>
          </a:p>
        </p:txBody>
      </p:sp>
      <p:sp>
        <p:nvSpPr>
          <p:cNvPr id="8" name="Bocadillo: ovalado 7">
            <a:extLst>
              <a:ext uri="{FF2B5EF4-FFF2-40B4-BE49-F238E27FC236}">
                <a16:creationId xmlns:a16="http://schemas.microsoft.com/office/drawing/2014/main" id="{A621AFC1-95A1-49DF-87FA-37E39D0D977B}"/>
              </a:ext>
            </a:extLst>
          </p:cNvPr>
          <p:cNvSpPr/>
          <p:nvPr/>
        </p:nvSpPr>
        <p:spPr>
          <a:xfrm>
            <a:off x="5774982" y="4881421"/>
            <a:ext cx="2202854" cy="1394688"/>
          </a:xfrm>
          <a:prstGeom prst="wedgeEllipseCallout">
            <a:avLst>
              <a:gd name="adj1" fmla="val -79784"/>
              <a:gd name="adj2" fmla="val -1618"/>
            </a:avLst>
          </a:prstGeom>
          <a:solidFill>
            <a:srgbClr val="81B3BB"/>
          </a:solidFill>
          <a:ln>
            <a:solidFill>
              <a:srgbClr val="62A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Así me gusta, al mal tiempo buena cara</a:t>
            </a:r>
          </a:p>
        </p:txBody>
      </p:sp>
      <p:pic>
        <p:nvPicPr>
          <p:cNvPr id="9" name="Gráfico 8" descr="Paraguas cerrado con relleno sólido">
            <a:extLst>
              <a:ext uri="{FF2B5EF4-FFF2-40B4-BE49-F238E27FC236}">
                <a16:creationId xmlns:a16="http://schemas.microsoft.com/office/drawing/2014/main" id="{FD1A6214-9F12-40ED-8FBE-570C94AE77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790884" y="3813498"/>
            <a:ext cx="3261555" cy="3261555"/>
          </a:xfrm>
          <a:prstGeom prst="rect">
            <a:avLst/>
          </a:prstGeom>
        </p:spPr>
      </p:pic>
      <p:pic>
        <p:nvPicPr>
          <p:cNvPr id="11" name="Gráfico 10" descr="Relámpagos con relleno sólido">
            <a:extLst>
              <a:ext uri="{FF2B5EF4-FFF2-40B4-BE49-F238E27FC236}">
                <a16:creationId xmlns:a16="http://schemas.microsoft.com/office/drawing/2014/main" id="{4667D7FD-0E3B-4E6A-BE57-CD317F388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1676" y="-1"/>
            <a:ext cx="2094271" cy="2094271"/>
          </a:xfrm>
          <a:prstGeom prst="rect">
            <a:avLst/>
          </a:prstGeom>
        </p:spPr>
      </p:pic>
      <p:pic>
        <p:nvPicPr>
          <p:cNvPr id="13" name="Gráfico 12" descr="Lluvia con relleno sólido">
            <a:extLst>
              <a:ext uri="{FF2B5EF4-FFF2-40B4-BE49-F238E27FC236}">
                <a16:creationId xmlns:a16="http://schemas.microsoft.com/office/drawing/2014/main" id="{55094929-0F70-4979-9986-ECD420B21D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49573" y="2125480"/>
            <a:ext cx="2159073" cy="2159073"/>
          </a:xfrm>
          <a:prstGeom prst="rect">
            <a:avLst/>
          </a:prstGeom>
        </p:spPr>
      </p:pic>
    </p:spTree>
    <p:extLst>
      <p:ext uri="{BB962C8B-B14F-4D97-AF65-F5344CB8AC3E}">
        <p14:creationId xmlns:p14="http://schemas.microsoft.com/office/powerpoint/2010/main" val="269866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Dibujo animado de un personaje animado&#10;&#10;Descripción generada automáticamente con confianza media">
            <a:extLst>
              <a:ext uri="{FF2B5EF4-FFF2-40B4-BE49-F238E27FC236}">
                <a16:creationId xmlns:a16="http://schemas.microsoft.com/office/drawing/2014/main" id="{8240F2B9-385F-BC68-F268-9BB8BC2446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51" r="26489" b="-2"/>
          <a:stretch/>
        </p:blipFill>
        <p:spPr>
          <a:xfrm>
            <a:off x="-1" y="-2"/>
            <a:ext cx="5410198" cy="6858002"/>
          </a:xfrm>
          <a:prstGeom prst="rect">
            <a:avLst/>
          </a:prstGeom>
        </p:spPr>
      </p:pic>
      <p:sp useBgFill="1">
        <p:nvSpPr>
          <p:cNvPr id="25" name="Rectangle 2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39067B1-4D40-4F78-AE75-B328309D5430}"/>
              </a:ext>
            </a:extLst>
          </p:cNvPr>
          <p:cNvSpPr>
            <a:spLocks noGrp="1"/>
          </p:cNvSpPr>
          <p:nvPr>
            <p:ph type="title"/>
          </p:nvPr>
        </p:nvSpPr>
        <p:spPr>
          <a:xfrm>
            <a:off x="6115317" y="405685"/>
            <a:ext cx="5464968" cy="1559301"/>
          </a:xfrm>
        </p:spPr>
        <p:txBody>
          <a:bodyP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Una solución contra la incoherencia</a:t>
            </a:r>
          </a:p>
        </p:txBody>
      </p:sp>
      <p:sp>
        <p:nvSpPr>
          <p:cNvPr id="3" name="Marcador de contenido 2">
            <a:extLst>
              <a:ext uri="{FF2B5EF4-FFF2-40B4-BE49-F238E27FC236}">
                <a16:creationId xmlns:a16="http://schemas.microsoft.com/office/drawing/2014/main" id="{E09B36A2-C010-4586-ADA5-5F0B35CC2692}"/>
              </a:ext>
            </a:extLst>
          </p:cNvPr>
          <p:cNvSpPr>
            <a:spLocks noGrp="1"/>
          </p:cNvSpPr>
          <p:nvPr>
            <p:ph idx="1"/>
          </p:nvPr>
        </p:nvSpPr>
        <p:spPr>
          <a:xfrm>
            <a:off x="6115317" y="2743200"/>
            <a:ext cx="5247340" cy="3496878"/>
          </a:xfrm>
        </p:spPr>
        <p:txBody>
          <a:bodyPr anchor="ctr">
            <a:normAutofit/>
          </a:bodyPr>
          <a:lstStyle/>
          <a:p>
            <a:pPr marL="0" indent="0">
              <a:buNone/>
            </a:pPr>
            <a:r>
              <a:rPr lang="es-ES" sz="1900"/>
              <a:t>Bromberg (2014) considera que la disociación es una solución contra la </a:t>
            </a:r>
            <a:r>
              <a:rPr lang="es-ES" sz="1900" b="1"/>
              <a:t>incoherencia afectivo-cognitiva. </a:t>
            </a:r>
          </a:p>
          <a:p>
            <a:pPr marL="0" indent="0">
              <a:buNone/>
            </a:pPr>
            <a:r>
              <a:rPr lang="es-ES" sz="1900"/>
              <a:t>Al existir estados del self que se sienten completamente ajenos entre sí, que son tan discrepantes que no pueden coexistir en un simple estado de conciencia, éstos no pueden estar activos simultáneamente sin generar una desestabilización de la estructura del self.</a:t>
            </a:r>
          </a:p>
          <a:p>
            <a:pPr marL="0" indent="0">
              <a:buNone/>
            </a:pPr>
            <a:r>
              <a:rPr lang="es-ES" sz="1900"/>
              <a:t>El tratamiento de la disociación es la recuperación de la coherencia: una visión coherente del self, de la propia historia, del mundo y de los otros</a:t>
            </a:r>
          </a:p>
          <a:p>
            <a:pPr marL="0" indent="0">
              <a:buNone/>
            </a:pPr>
            <a:endParaRPr lang="es-ES" sz="1900"/>
          </a:p>
        </p:txBody>
      </p:sp>
    </p:spTree>
    <p:extLst>
      <p:ext uri="{BB962C8B-B14F-4D97-AF65-F5344CB8AC3E}">
        <p14:creationId xmlns:p14="http://schemas.microsoft.com/office/powerpoint/2010/main" val="1007716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 name="Slide Background">
            <a:extLst>
              <a:ext uri="{FF2B5EF4-FFF2-40B4-BE49-F238E27FC236}">
                <a16:creationId xmlns:a16="http://schemas.microsoft.com/office/drawing/2014/main" id="{AA857166-A416-4C5E-8AA9-5D5D1E13D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5141" name="Rectangle 5133">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0"/>
            <a:ext cx="4617491" cy="6858000"/>
          </a:xfrm>
          <a:prstGeom prst="rect">
            <a:avLst/>
          </a:prstGeom>
          <a:ln>
            <a:noFill/>
          </a:ln>
          <a:effectLst>
            <a:outerShdw blurRad="203200" dist="88900" dir="21540000" sx="94000" sy="94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42" name="Rectangle 513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0" y="-1"/>
            <a:ext cx="4617491" cy="5136739"/>
          </a:xfrm>
          <a:prstGeom prst="rect">
            <a:avLst/>
          </a:prstGeom>
          <a:ln>
            <a:noFill/>
          </a:ln>
          <a:effectLst>
            <a:outerShdw blurRad="177800" dist="1016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ítulo 3">
            <a:extLst>
              <a:ext uri="{FF2B5EF4-FFF2-40B4-BE49-F238E27FC236}">
                <a16:creationId xmlns:a16="http://schemas.microsoft.com/office/drawing/2014/main" id="{0C6CF782-A014-4EC1-8704-65CC6967A6DC}"/>
              </a:ext>
            </a:extLst>
          </p:cNvPr>
          <p:cNvSpPr>
            <a:spLocks noGrp="1"/>
          </p:cNvSpPr>
          <p:nvPr>
            <p:ph type="ctrTitle"/>
          </p:nvPr>
        </p:nvSpPr>
        <p:spPr>
          <a:xfrm>
            <a:off x="810084" y="648417"/>
            <a:ext cx="2994841" cy="3988585"/>
          </a:xfrm>
        </p:spPr>
        <p:txBody>
          <a:bodyPr anchor="ctr">
            <a:normAutofit/>
          </a:bodyPr>
          <a:lstStyle/>
          <a:p>
            <a:pPr algn="l"/>
            <a:r>
              <a:rPr lang="es-ES" sz="3600" dirty="0">
                <a:latin typeface="Calibri Light" panose="020F0302020204030204" pitchFamily="34" charset="0"/>
                <a:ea typeface="Calibri Light" panose="020F0302020204030204" pitchFamily="34" charset="0"/>
                <a:cs typeface="Calibri Light" panose="020F0302020204030204" pitchFamily="34" charset="0"/>
              </a:rPr>
              <a:t>¿La disociación es psicológica o es corporal?</a:t>
            </a:r>
          </a:p>
        </p:txBody>
      </p:sp>
      <p:pic>
        <p:nvPicPr>
          <p:cNvPr id="5122" name="Picture 2" descr="Robot, Paper, Draft, Technology">
            <a:extLst>
              <a:ext uri="{FF2B5EF4-FFF2-40B4-BE49-F238E27FC236}">
                <a16:creationId xmlns:a16="http://schemas.microsoft.com/office/drawing/2014/main" id="{4A734ED3-0D78-4E4F-8C77-02DABAC80F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72" b="9017"/>
          <a:stretch/>
        </p:blipFill>
        <p:spPr bwMode="auto">
          <a:xfrm>
            <a:off x="5413212" y="617921"/>
            <a:ext cx="5981823" cy="571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853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Avión de papel de colores">
            <a:extLst>
              <a:ext uri="{FF2B5EF4-FFF2-40B4-BE49-F238E27FC236}">
                <a16:creationId xmlns:a16="http://schemas.microsoft.com/office/drawing/2014/main" id="{D7706F58-1CA3-C37C-C28C-B1E16B32DDB5}"/>
              </a:ext>
            </a:extLst>
          </p:cNvPr>
          <p:cNvPicPr>
            <a:picLocks noChangeAspect="1"/>
          </p:cNvPicPr>
          <p:nvPr/>
        </p:nvPicPr>
        <p:blipFill rotWithShape="1">
          <a:blip r:embed="rId2">
            <a:extLst>
              <a:ext uri="{28A0092B-C50C-407E-A947-70E740481C1C}">
                <a14:useLocalDpi xmlns:a14="http://schemas.microsoft.com/office/drawing/2010/main" val="0"/>
              </a:ext>
            </a:extLst>
          </a:blip>
          <a:srcRect l="5678" r="35056" b="-1"/>
          <a:stretch/>
        </p:blipFill>
        <p:spPr>
          <a:xfrm>
            <a:off x="6103027" y="10"/>
            <a:ext cx="6088971" cy="6857990"/>
          </a:xfrm>
          <a:prstGeom prst="rect">
            <a:avLst/>
          </a:prstGeom>
        </p:spPr>
      </p:pic>
      <p:sp useBgFill="1">
        <p:nvSpPr>
          <p:cNvPr id="23" name="Rectangle 2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CDA33D-237A-4F74-AEC4-B45654149B70}"/>
              </a:ext>
            </a:extLst>
          </p:cNvPr>
          <p:cNvSpPr>
            <a:spLocks noGrp="1"/>
          </p:cNvSpPr>
          <p:nvPr>
            <p:ph type="title"/>
          </p:nvPr>
        </p:nvSpPr>
        <p:spPr>
          <a:xfrm>
            <a:off x="479376" y="328512"/>
            <a:ext cx="4778387" cy="1628970"/>
          </a:xfrm>
        </p:spPr>
        <p:txBody>
          <a:bodyPr anchor="ctr">
            <a:normAutofit fontScale="90000"/>
          </a:bodyPr>
          <a:lstStyle/>
          <a:p>
            <a:br>
              <a:rPr lang="es-ES_tradnl" sz="4000" dirty="0">
                <a:latin typeface="Calibri Light" panose="020F0302020204030204" pitchFamily="34" charset="0"/>
                <a:ea typeface="Calibri Light" panose="020F0302020204030204" pitchFamily="34" charset="0"/>
                <a:cs typeface="Calibri Light" panose="020F0302020204030204" pitchFamily="34" charset="0"/>
              </a:rPr>
            </a:br>
            <a:r>
              <a:rPr lang="es-ES_tradnl" sz="4000" dirty="0">
                <a:latin typeface="Calibri Light" panose="020F0302020204030204" pitchFamily="34" charset="0"/>
                <a:ea typeface="Calibri Light" panose="020F0302020204030204" pitchFamily="34" charset="0"/>
                <a:cs typeface="Calibri Light" panose="020F0302020204030204" pitchFamily="34" charset="0"/>
              </a:rPr>
              <a:t>Ejemplos de fenómenos somáticos no integrados:</a:t>
            </a:r>
            <a:endParaRPr lang="es-ES"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44ED9139-4C0A-4BDC-9EC4-8AB70BE3110E}"/>
              </a:ext>
            </a:extLst>
          </p:cNvPr>
          <p:cNvSpPr>
            <a:spLocks noGrp="1"/>
          </p:cNvSpPr>
          <p:nvPr>
            <p:ph idx="1"/>
          </p:nvPr>
        </p:nvSpPr>
        <p:spPr>
          <a:xfrm>
            <a:off x="407368" y="2832937"/>
            <a:ext cx="5544615" cy="3478138"/>
          </a:xfrm>
        </p:spPr>
        <p:txBody>
          <a:bodyPr anchor="ctr">
            <a:noAutofit/>
          </a:bodyPr>
          <a:lstStyle/>
          <a:p>
            <a:pPr marL="0" indent="0">
              <a:spcBef>
                <a:spcPts val="300"/>
              </a:spcBef>
              <a:spcAft>
                <a:spcPts val="300"/>
              </a:spcAft>
              <a:buNone/>
            </a:pPr>
            <a:r>
              <a:rPr lang="es-ES_tradnl" sz="1800" dirty="0">
                <a:ea typeface="Calibri" panose="020F0502020204030204" pitchFamily="34" charset="0"/>
                <a:cs typeface="Times New Roman" panose="02020603050405020304" pitchFamily="18" charset="0"/>
              </a:rPr>
              <a:t>S</a:t>
            </a:r>
            <a:r>
              <a:rPr lang="es-ES_tradnl" sz="1800" dirty="0">
                <a:effectLst/>
                <a:ea typeface="Calibri" panose="020F0502020204030204" pitchFamily="34" charset="0"/>
                <a:cs typeface="Times New Roman" panose="02020603050405020304" pitchFamily="18" charset="0"/>
              </a:rPr>
              <a:t>e produce un movimiento del cuerpo, pero éste no se conecta con la voluntad del sujeto y parece ir por libre. </a:t>
            </a:r>
          </a:p>
          <a:p>
            <a:pPr marL="0" indent="0">
              <a:spcBef>
                <a:spcPts val="300"/>
              </a:spcBef>
              <a:spcAft>
                <a:spcPts val="300"/>
              </a:spcAft>
              <a:buNone/>
            </a:pPr>
            <a:r>
              <a:rPr lang="es-ES_tradnl" sz="1800" dirty="0">
                <a:ea typeface="Calibri" panose="020F0502020204030204" pitchFamily="34" charset="0"/>
                <a:cs typeface="Times New Roman" panose="02020603050405020304" pitchFamily="18" charset="0"/>
              </a:rPr>
              <a:t>Hay una sordera o ceguera: no se integran estas percepciones, pero además tampoco hay un enlace con las emociones que encajarían con la situación que la persona está viviendo.</a:t>
            </a:r>
            <a:endParaRPr lang="es-ES_tradnl" sz="1800" dirty="0">
              <a:effectLst/>
              <a:ea typeface="Calibri" panose="020F0502020204030204" pitchFamily="34" charset="0"/>
              <a:cs typeface="Times New Roman" panose="02020603050405020304" pitchFamily="18" charset="0"/>
            </a:endParaRPr>
          </a:p>
          <a:p>
            <a:pPr marL="0" indent="0">
              <a:spcBef>
                <a:spcPts val="300"/>
              </a:spcBef>
              <a:spcAft>
                <a:spcPts val="300"/>
              </a:spcAft>
              <a:buNone/>
            </a:pPr>
            <a:r>
              <a:rPr lang="es-ES_tradnl" sz="1800" dirty="0">
                <a:effectLst/>
                <a:ea typeface="Calibri" panose="020F0502020204030204" pitchFamily="34" charset="0"/>
                <a:cs typeface="Times New Roman" panose="02020603050405020304" pitchFamily="18" charset="0"/>
              </a:rPr>
              <a:t>Hay una parálisis, pero no se asocia a una emoción congruente con lo que está sucediendo ni con una actitud que tenga sentido con ella. </a:t>
            </a:r>
          </a:p>
          <a:p>
            <a:pPr marL="0" indent="0">
              <a:spcBef>
                <a:spcPts val="300"/>
              </a:spcBef>
              <a:spcAft>
                <a:spcPts val="300"/>
              </a:spcAft>
              <a:buNone/>
            </a:pPr>
            <a:r>
              <a:rPr lang="es-ES_tradnl" sz="1800" dirty="0">
                <a:effectLst/>
                <a:ea typeface="Calibri" panose="020F0502020204030204" pitchFamily="34" charset="0"/>
                <a:cs typeface="Times New Roman" panose="02020603050405020304" pitchFamily="18" charset="0"/>
              </a:rPr>
              <a:t>La persona no enlaza una pérdida de conocimiento con las circunstancias previas que desencadenaron esa reacción. </a:t>
            </a:r>
          </a:p>
          <a:p>
            <a:pPr marL="0" indent="0">
              <a:spcBef>
                <a:spcPts val="300"/>
              </a:spcBef>
              <a:spcAft>
                <a:spcPts val="300"/>
              </a:spcAft>
              <a:buNone/>
            </a:pPr>
            <a:r>
              <a:rPr lang="es-ES_tradnl" sz="1800" dirty="0">
                <a:effectLst/>
                <a:ea typeface="Calibri" panose="020F0502020204030204" pitchFamily="34" charset="0"/>
                <a:cs typeface="Times New Roman" panose="02020603050405020304" pitchFamily="18" charset="0"/>
              </a:rPr>
              <a:t>Puede haber incluso una discordancia entre la capacidad de percibir algo y la conciencia de estarlo percibiendo. </a:t>
            </a:r>
            <a:endParaRPr lang="es-E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10612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4AEF69-4AAD-4C11-A586-665BBEF40825}"/>
              </a:ext>
            </a:extLst>
          </p:cNvPr>
          <p:cNvPicPr>
            <a:picLocks noChangeAspect="1"/>
          </p:cNvPicPr>
          <p:nvPr/>
        </p:nvPicPr>
        <p:blipFill rotWithShape="1">
          <a:blip r:embed="rId2"/>
          <a:srcRect l="10869" t="30338" r="33261" b="12464"/>
          <a:stretch/>
        </p:blipFill>
        <p:spPr>
          <a:xfrm>
            <a:off x="580644" y="252869"/>
            <a:ext cx="11030711" cy="6352261"/>
          </a:xfrm>
          <a:prstGeom prst="rect">
            <a:avLst/>
          </a:prstGeom>
        </p:spPr>
      </p:pic>
      <p:sp>
        <p:nvSpPr>
          <p:cNvPr id="2" name="Título 1">
            <a:extLst>
              <a:ext uri="{FF2B5EF4-FFF2-40B4-BE49-F238E27FC236}">
                <a16:creationId xmlns:a16="http://schemas.microsoft.com/office/drawing/2014/main" id="{4DCDA33D-237A-4F74-AEC4-B45654149B70}"/>
              </a:ext>
            </a:extLst>
          </p:cNvPr>
          <p:cNvSpPr>
            <a:spLocks noGrp="1"/>
          </p:cNvSpPr>
          <p:nvPr>
            <p:ph type="title"/>
          </p:nvPr>
        </p:nvSpPr>
        <p:spPr>
          <a:xfrm>
            <a:off x="995680" y="836769"/>
            <a:ext cx="4025264" cy="453697"/>
          </a:xfrm>
        </p:spPr>
        <p:txBody>
          <a:bodyPr vert="horz" lIns="91440" tIns="45720" rIns="91440" bIns="45720" rtlCol="0" anchor="b">
            <a:normAutofit/>
          </a:bodyPr>
          <a:lstStyle/>
          <a:p>
            <a:r>
              <a:rPr lang="en-US" sz="2000" kern="1200">
                <a:solidFill>
                  <a:schemeClr val="tx1"/>
                </a:solidFill>
                <a:effectLst/>
                <a:latin typeface="+mj-lt"/>
                <a:ea typeface="+mj-ea"/>
                <a:cs typeface="+mj-cs"/>
              </a:rPr>
              <a:t>Kennedy (2013)</a:t>
            </a:r>
            <a:endParaRPr lang="en-US" sz="2000" kern="1200" dirty="0">
              <a:solidFill>
                <a:schemeClr val="tx1"/>
              </a:solidFill>
              <a:latin typeface="+mj-lt"/>
              <a:ea typeface="+mj-ea"/>
              <a:cs typeface="+mj-cs"/>
            </a:endParaRPr>
          </a:p>
        </p:txBody>
      </p:sp>
    </p:spTree>
    <p:extLst>
      <p:ext uri="{BB962C8B-B14F-4D97-AF65-F5344CB8AC3E}">
        <p14:creationId xmlns:p14="http://schemas.microsoft.com/office/powerpoint/2010/main" val="223340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Mano de una persona&#10;&#10;Descripción generada automáticamente">
            <a:extLst>
              <a:ext uri="{FF2B5EF4-FFF2-40B4-BE49-F238E27FC236}">
                <a16:creationId xmlns:a16="http://schemas.microsoft.com/office/drawing/2014/main" id="{A1BF5D99-E22A-430A-A3D7-CDC06A45447F}"/>
              </a:ext>
            </a:extLst>
          </p:cNvPr>
          <p:cNvPicPr>
            <a:picLocks noChangeAspect="1"/>
          </p:cNvPicPr>
          <p:nvPr/>
        </p:nvPicPr>
        <p:blipFill rotWithShape="1">
          <a:blip r:embed="rId2">
            <a:extLst>
              <a:ext uri="{28A0092B-C50C-407E-A947-70E740481C1C}">
                <a14:useLocalDpi xmlns:a14="http://schemas.microsoft.com/office/drawing/2010/main" val="0"/>
              </a:ext>
            </a:extLst>
          </a:blip>
          <a:srcRect t="1509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CE7A2CDE-2A8C-4F6C-8026-9FF998C5C542}"/>
              </a:ext>
            </a:extLst>
          </p:cNvPr>
          <p:cNvSpPr>
            <a:spLocks noGrp="1"/>
          </p:cNvSpPr>
          <p:nvPr>
            <p:ph type="title"/>
          </p:nvPr>
        </p:nvSpPr>
        <p:spPr>
          <a:xfrm>
            <a:off x="709448" y="1913950"/>
            <a:ext cx="4409089" cy="1342754"/>
          </a:xfrm>
        </p:spPr>
        <p:txBody>
          <a:bodyPr>
            <a:normAutofit fontScale="90000"/>
          </a:bodyPr>
          <a:lstStyle/>
          <a:p>
            <a:pPr algn="ctr"/>
            <a:r>
              <a:rPr lang="es-ES" sz="3600" dirty="0">
                <a:latin typeface="+mn-lt"/>
                <a:cs typeface="Calibri" panose="020F0502020204030204" pitchFamily="34" charset="0"/>
              </a:rPr>
              <a:t>La regulación emocional va en ambas direcciones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B4F6EF52-C742-4DE8-92B0-B5A666C02DF3}"/>
              </a:ext>
            </a:extLst>
          </p:cNvPr>
          <p:cNvSpPr>
            <a:spLocks noGrp="1"/>
          </p:cNvSpPr>
          <p:nvPr>
            <p:ph idx="1"/>
          </p:nvPr>
        </p:nvSpPr>
        <p:spPr>
          <a:xfrm>
            <a:off x="200758" y="3140968"/>
            <a:ext cx="5426468" cy="2619839"/>
          </a:xfrm>
        </p:spPr>
        <p:txBody>
          <a:bodyPr anchor="ctr">
            <a:normAutofit/>
          </a:bodyPr>
          <a:lstStyle/>
          <a:p>
            <a:pPr marL="0" lvl="0" indent="0" algn="ctr">
              <a:buNone/>
            </a:pPr>
            <a:r>
              <a:rPr lang="es-ES" sz="2000" dirty="0"/>
              <a:t>Aunque la participación del CPF es compleja e integra diferentes respuestas al estrés en general, está implicado en un </a:t>
            </a:r>
            <a:r>
              <a:rPr lang="es-ES" sz="2000" b="1" dirty="0"/>
              <a:t>control de arriba a abajo </a:t>
            </a:r>
            <a:endParaRPr lang="es-ES" sz="2000" dirty="0"/>
          </a:p>
          <a:p>
            <a:pPr marL="0" lvl="0" indent="0" algn="ctr">
              <a:buNone/>
            </a:pPr>
            <a:r>
              <a:rPr lang="es-ES" sz="2000" dirty="0"/>
              <a:t>Con la interrupción del CPF debido al estrés </a:t>
            </a:r>
            <a:r>
              <a:rPr lang="es-ES" sz="2000" b="1" dirty="0"/>
              <a:t>los circuitos cambian a un control de abajo a arriba</a:t>
            </a:r>
            <a:r>
              <a:rPr lang="es-ES" sz="2000" dirty="0"/>
              <a:t> </a:t>
            </a:r>
          </a:p>
        </p:txBody>
      </p:sp>
    </p:spTree>
    <p:extLst>
      <p:ext uri="{BB962C8B-B14F-4D97-AF65-F5344CB8AC3E}">
        <p14:creationId xmlns:p14="http://schemas.microsoft.com/office/powerpoint/2010/main" val="2301283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CDA33D-237A-4F74-AEC4-B45654149B70}"/>
              </a:ext>
            </a:extLst>
          </p:cNvPr>
          <p:cNvSpPr>
            <a:spLocks noGrp="1"/>
          </p:cNvSpPr>
          <p:nvPr>
            <p:ph type="title"/>
          </p:nvPr>
        </p:nvSpPr>
        <p:spPr>
          <a:xfrm>
            <a:off x="911424" y="476672"/>
            <a:ext cx="9145016" cy="597971"/>
          </a:xfrm>
        </p:spPr>
        <p:txBody>
          <a:bodyPr vert="horz" lIns="91440" tIns="45720" rIns="91440" bIns="45720" rtlCol="0" anchor="t">
            <a:normAutofit/>
          </a:bodyPr>
          <a:lstStyle/>
          <a:p>
            <a:pPr algn="ctr"/>
            <a:r>
              <a:rPr lang="en-US" sz="2800" kern="1200" dirty="0" err="1">
                <a:solidFill>
                  <a:schemeClr val="tx1"/>
                </a:solidFill>
                <a:latin typeface="+mj-lt"/>
                <a:ea typeface="+mj-ea"/>
                <a:cs typeface="+mj-cs"/>
              </a:rPr>
              <a:t>Disociación</a:t>
            </a:r>
            <a:r>
              <a:rPr lang="en-US" sz="2800" kern="1200" dirty="0">
                <a:solidFill>
                  <a:schemeClr val="tx1"/>
                </a:solidFill>
                <a:latin typeface="+mj-lt"/>
                <a:ea typeface="+mj-ea"/>
                <a:cs typeface="+mj-cs"/>
              </a:rPr>
              <a:t>-compartimentalización</a:t>
            </a:r>
          </a:p>
        </p:txBody>
      </p:sp>
      <p:graphicFrame>
        <p:nvGraphicFramePr>
          <p:cNvPr id="25" name="Marcador de contenido 2">
            <a:extLst>
              <a:ext uri="{FF2B5EF4-FFF2-40B4-BE49-F238E27FC236}">
                <a16:creationId xmlns:a16="http://schemas.microsoft.com/office/drawing/2014/main" id="{310E14D4-3E7F-46F3-B11C-A5566B5817F9}"/>
              </a:ext>
            </a:extLst>
          </p:cNvPr>
          <p:cNvGraphicFramePr>
            <a:graphicFrameLocks noGrp="1"/>
          </p:cNvGraphicFramePr>
          <p:nvPr>
            <p:ph idx="1"/>
            <p:extLst>
              <p:ext uri="{D42A27DB-BD31-4B8C-83A1-F6EECF244321}">
                <p14:modId xmlns:p14="http://schemas.microsoft.com/office/powerpoint/2010/main" val="2327440362"/>
              </p:ext>
            </p:extLst>
          </p:nvPr>
        </p:nvGraphicFramePr>
        <p:xfrm>
          <a:off x="820012" y="1196752"/>
          <a:ext cx="1087320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0979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B11C179D-808F-4D23-BAFC-A14C6DCDA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908137D4-4D0A-4ED1-BFB8-97D4A8335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2058839"/>
            <a:ext cx="5410198" cy="4799162"/>
          </a:xfrm>
          <a:prstGeom prst="rect">
            <a:avLst/>
          </a:prstGeom>
          <a:solidFill>
            <a:srgbClr val="FFFFFF"/>
          </a:solidFill>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059A8FF-81E8-CDBC-F95D-C6EED3E0C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4809"/>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360A8D7-A8B3-4A3B-88EE-99CCF3AEDF4C}"/>
              </a:ext>
            </a:extLst>
          </p:cNvPr>
          <p:cNvSpPr>
            <a:spLocks noGrp="1"/>
          </p:cNvSpPr>
          <p:nvPr>
            <p:ph type="title"/>
          </p:nvPr>
        </p:nvSpPr>
        <p:spPr>
          <a:xfrm>
            <a:off x="761801" y="466995"/>
            <a:ext cx="10453450" cy="1350818"/>
          </a:xfrm>
        </p:spPr>
        <p:txBody>
          <a:bodyPr>
            <a:normAutofit/>
          </a:bodyPr>
          <a:lstStyle/>
          <a:p>
            <a:r>
              <a:rPr lang="es-ES" sz="3600" dirty="0">
                <a:latin typeface="Calibri Light" panose="020F0302020204030204" pitchFamily="34" charset="0"/>
                <a:ea typeface="Calibri Light" panose="020F0302020204030204" pitchFamily="34" charset="0"/>
                <a:cs typeface="Calibri Light" panose="020F0302020204030204" pitchFamily="34" charset="0"/>
              </a:rPr>
              <a:t>Compartimentalización: partes o estados mentales</a:t>
            </a:r>
          </a:p>
        </p:txBody>
      </p:sp>
      <p:sp>
        <p:nvSpPr>
          <p:cNvPr id="3" name="Marcador de contenido 2">
            <a:extLst>
              <a:ext uri="{FF2B5EF4-FFF2-40B4-BE49-F238E27FC236}">
                <a16:creationId xmlns:a16="http://schemas.microsoft.com/office/drawing/2014/main" id="{52FC125B-B558-4F26-87B0-017668B3D33D}"/>
              </a:ext>
            </a:extLst>
          </p:cNvPr>
          <p:cNvSpPr>
            <a:spLocks noGrp="1"/>
          </p:cNvSpPr>
          <p:nvPr>
            <p:ph idx="1"/>
          </p:nvPr>
        </p:nvSpPr>
        <p:spPr>
          <a:xfrm>
            <a:off x="735384" y="2636912"/>
            <a:ext cx="5334199" cy="3239300"/>
          </a:xfrm>
        </p:spPr>
        <p:txBody>
          <a:bodyPr anchor="ctr">
            <a:normAutofit/>
          </a:bodyPr>
          <a:lstStyle/>
          <a:p>
            <a:r>
              <a:rPr lang="es-ES" sz="2000" dirty="0"/>
              <a:t>Presencia de </a:t>
            </a:r>
            <a:r>
              <a:rPr lang="es-ES" sz="2000" b="1" dirty="0"/>
              <a:t>estados mentales </a:t>
            </a:r>
            <a:r>
              <a:rPr lang="es-ES" sz="2000" dirty="0"/>
              <a:t>con autonomía mental o partes disociativas de la personalidad. </a:t>
            </a:r>
          </a:p>
          <a:p>
            <a:r>
              <a:rPr lang="es-ES" sz="2000" dirty="0"/>
              <a:t>El individuo puede pensar, sentir o actuar en un momento de modo muy diferente a otros. Puede tener recuerdos en un estado a los que no puede acceder en otros momentos, o realizar acciones (mentales o conductuales) que siente que están fuera de su control voluntario y se perciben como egodistónicos (”no soy yo”). </a:t>
            </a:r>
          </a:p>
        </p:txBody>
      </p:sp>
      <p:pic>
        <p:nvPicPr>
          <p:cNvPr id="5" name="Imagen 4" descr="Un dibujo de un perro&#10;&#10;Descripción generada automáticamente con confianza media">
            <a:extLst>
              <a:ext uri="{FF2B5EF4-FFF2-40B4-BE49-F238E27FC236}">
                <a16:creationId xmlns:a16="http://schemas.microsoft.com/office/drawing/2014/main" id="{24FB40A9-8884-4809-963D-1C2B9E9E53CE}"/>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7783502" y="2861065"/>
            <a:ext cx="3431040" cy="3420679"/>
          </a:xfrm>
          <a:prstGeom prst="rect">
            <a:avLst/>
          </a:prstGeom>
        </p:spPr>
      </p:pic>
    </p:spTree>
    <p:extLst>
      <p:ext uri="{BB962C8B-B14F-4D97-AF65-F5344CB8AC3E}">
        <p14:creationId xmlns:p14="http://schemas.microsoft.com/office/powerpoint/2010/main" val="1639629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Pájaro, Maniquí, Surrealista">
            <a:extLst>
              <a:ext uri="{FF2B5EF4-FFF2-40B4-BE49-F238E27FC236}">
                <a16:creationId xmlns:a16="http://schemas.microsoft.com/office/drawing/2014/main" id="{3A7D2718-AD2D-448B-B133-DFDF703D47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0" r="10552" b="2"/>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Lst>
        </p:spPr>
      </p:pic>
      <p:sp useBgFill="1">
        <p:nvSpPr>
          <p:cNvPr id="19470" name="Rectangle 1946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F43EDFB-BF1F-4D65-8027-B4FCDB05DC43}"/>
              </a:ext>
            </a:extLst>
          </p:cNvPr>
          <p:cNvSpPr>
            <a:spLocks noGrp="1"/>
          </p:cNvSpPr>
          <p:nvPr>
            <p:ph type="title"/>
          </p:nvPr>
        </p:nvSpPr>
        <p:spPr>
          <a:xfrm>
            <a:off x="6115317" y="405685"/>
            <a:ext cx="5464968" cy="1559301"/>
          </a:xfrm>
        </p:spPr>
        <p:txBody>
          <a:bodyPr>
            <a:normAutofit/>
          </a:bodyPr>
          <a:lstStyle/>
          <a:p>
            <a:r>
              <a:rPr lang="en-GB" sz="4000"/>
              <a:t>Compartimentalización rudimentaria</a:t>
            </a:r>
          </a:p>
        </p:txBody>
      </p:sp>
      <p:sp>
        <p:nvSpPr>
          <p:cNvPr id="3" name="Marcador de contenido 2">
            <a:extLst>
              <a:ext uri="{FF2B5EF4-FFF2-40B4-BE49-F238E27FC236}">
                <a16:creationId xmlns:a16="http://schemas.microsoft.com/office/drawing/2014/main" id="{44ED9139-4C0A-4BDC-9EC4-8AB70BE3110E}"/>
              </a:ext>
            </a:extLst>
          </p:cNvPr>
          <p:cNvSpPr>
            <a:spLocks noGrp="1"/>
          </p:cNvSpPr>
          <p:nvPr>
            <p:ph idx="1"/>
          </p:nvPr>
        </p:nvSpPr>
        <p:spPr>
          <a:xfrm>
            <a:off x="6115317" y="2743200"/>
            <a:ext cx="5247340" cy="3496878"/>
          </a:xfrm>
        </p:spPr>
        <p:txBody>
          <a:bodyPr anchor="ctr">
            <a:normAutofit/>
          </a:bodyPr>
          <a:lstStyle/>
          <a:p>
            <a:pPr marL="0" indent="0">
              <a:buNone/>
            </a:pPr>
            <a:r>
              <a:rPr lang="es-ES" sz="1900">
                <a:effectLst/>
                <a:ea typeface="Calibri" panose="020F0502020204030204" pitchFamily="34" charset="0"/>
                <a:cs typeface="Times New Roman" panose="02020603050405020304" pitchFamily="18" charset="0"/>
              </a:rPr>
              <a:t>Habría otra posible compartimentalización que se produciría a nivel intermedio, cuando los elementos de una experiencia (estado fisiológico, determinadas tendencias conductuales, elementos sensoriomotores), no se integran con la información relativa a esa situación. También puede disociarse la emoción.</a:t>
            </a:r>
          </a:p>
          <a:p>
            <a:pPr marL="0" indent="0">
              <a:buNone/>
            </a:pPr>
            <a:r>
              <a:rPr lang="es-ES" sz="1900">
                <a:effectLst/>
                <a:ea typeface="Calibri" panose="020F0502020204030204" pitchFamily="34" charset="0"/>
                <a:cs typeface="Times New Roman" panose="02020603050405020304" pitchFamily="18" charset="0"/>
              </a:rPr>
              <a:t>Se trata de pacientes en los que hay algunos niveles de procesamiento que no se procesan conjuntamente con el resto de niveles. Es como si </a:t>
            </a:r>
            <a:r>
              <a:rPr lang="es-ES" sz="1900" b="1">
                <a:effectLst/>
                <a:ea typeface="Calibri" panose="020F0502020204030204" pitchFamily="34" charset="0"/>
                <a:cs typeface="Times New Roman" panose="02020603050405020304" pitchFamily="18" charset="0"/>
              </a:rPr>
              <a:t>las piezas básicas de una experiencia no estuviesen almacenadas juntas</a:t>
            </a:r>
            <a:r>
              <a:rPr lang="es-ES" sz="1900">
                <a:effectLst/>
                <a:ea typeface="Calibri" panose="020F0502020204030204" pitchFamily="34" charset="0"/>
                <a:cs typeface="Times New Roman" panose="02020603050405020304" pitchFamily="18" charset="0"/>
              </a:rPr>
              <a:t>. </a:t>
            </a:r>
            <a:endParaRPr lang="es-ES" sz="1900"/>
          </a:p>
        </p:txBody>
      </p:sp>
    </p:spTree>
    <p:extLst>
      <p:ext uri="{BB962C8B-B14F-4D97-AF65-F5344CB8AC3E}">
        <p14:creationId xmlns:p14="http://schemas.microsoft.com/office/powerpoint/2010/main" val="1047482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EF183-D7C0-4794-9300-1B78DF3AF981}"/>
              </a:ext>
            </a:extLst>
          </p:cNvPr>
          <p:cNvSpPr>
            <a:spLocks noGrp="1"/>
          </p:cNvSpPr>
          <p:nvPr>
            <p:ph type="title"/>
          </p:nvPr>
        </p:nvSpPr>
        <p:spPr>
          <a:xfrm>
            <a:off x="826077" y="1196752"/>
            <a:ext cx="5334000" cy="1708246"/>
          </a:xfrm>
        </p:spPr>
        <p:txBody>
          <a:bodyPr anchor="ctr">
            <a:normAutofit/>
          </a:bodyPr>
          <a:lstStyle/>
          <a:p>
            <a:r>
              <a:rPr lang="en-GB" sz="3600" dirty="0">
                <a:latin typeface="Calibri Light" panose="020F0302020204030204" pitchFamily="34" charset="0"/>
                <a:ea typeface="Calibri Light" panose="020F0302020204030204" pitchFamily="34" charset="0"/>
                <a:cs typeface="Calibri Light" panose="020F0302020204030204" pitchFamily="34" charset="0"/>
              </a:rPr>
              <a:t>Compartimentalización </a:t>
            </a:r>
            <a:r>
              <a:rPr lang="en-GB" sz="3600" dirty="0" err="1">
                <a:latin typeface="Calibri Light" panose="020F0302020204030204" pitchFamily="34" charset="0"/>
                <a:ea typeface="Calibri Light" panose="020F0302020204030204" pitchFamily="34" charset="0"/>
                <a:cs typeface="Calibri Light" panose="020F0302020204030204" pitchFamily="34" charset="0"/>
              </a:rPr>
              <a:t>rudimentaria</a:t>
            </a:r>
            <a:endParaRPr lang="en-GB" sz="3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Marcador de contenido 2">
            <a:extLst>
              <a:ext uri="{FF2B5EF4-FFF2-40B4-BE49-F238E27FC236}">
                <a16:creationId xmlns:a16="http://schemas.microsoft.com/office/drawing/2014/main" id="{44ED9139-4C0A-4BDC-9EC4-8AB70BE3110E}"/>
              </a:ext>
            </a:extLst>
          </p:cNvPr>
          <p:cNvSpPr>
            <a:spLocks noGrp="1"/>
          </p:cNvSpPr>
          <p:nvPr>
            <p:ph idx="1"/>
          </p:nvPr>
        </p:nvSpPr>
        <p:spPr>
          <a:xfrm>
            <a:off x="761994" y="2470245"/>
            <a:ext cx="5334006" cy="3769835"/>
          </a:xfrm>
        </p:spPr>
        <p:txBody>
          <a:bodyPr anchor="ctr">
            <a:normAutofit/>
          </a:bodyPr>
          <a:lstStyle/>
          <a:p>
            <a:pPr marL="0" indent="0">
              <a:buNone/>
            </a:pPr>
            <a:r>
              <a:rPr lang="es-ES" sz="2000" dirty="0">
                <a:effectLst/>
                <a:ea typeface="Calibri" panose="020F0502020204030204" pitchFamily="34" charset="0"/>
                <a:cs typeface="Times New Roman" panose="02020603050405020304" pitchFamily="18" charset="0"/>
              </a:rPr>
              <a:t>No necesariamente veríamos los síntomas propios de la despersonalización, la amnesia o las partes disociativas (compartimentos más elaborados), aunque pueden coexistir con ellos. </a:t>
            </a:r>
          </a:p>
          <a:p>
            <a:pPr marL="0" indent="0">
              <a:buNone/>
            </a:pPr>
            <a:r>
              <a:rPr lang="es-ES" sz="2000" dirty="0">
                <a:effectLst/>
                <a:ea typeface="Calibri" panose="020F0502020204030204" pitchFamily="34" charset="0"/>
                <a:cs typeface="Times New Roman" panose="02020603050405020304" pitchFamily="18" charset="0"/>
              </a:rPr>
              <a:t>En algunos pacientes (aproximadamente la mitad de los cuadros conversivos) veremos únicamente síntomas físicos que expresan patrones de activación somática no asimilados al resto de elementos. </a:t>
            </a:r>
            <a:endParaRPr lang="es-ES" sz="2000" dirty="0"/>
          </a:p>
        </p:txBody>
      </p:sp>
      <p:sp>
        <p:nvSpPr>
          <p:cNvPr id="19463" name="Rectangle 19462">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descr="Pájaro, Maniquí, Surrealista">
            <a:extLst>
              <a:ext uri="{FF2B5EF4-FFF2-40B4-BE49-F238E27FC236}">
                <a16:creationId xmlns:a16="http://schemas.microsoft.com/office/drawing/2014/main" id="{3A7D2718-AD2D-448B-B133-DFDF703D47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62" r="-1" b="-1"/>
          <a:stretch/>
        </p:blipFill>
        <p:spPr bwMode="auto">
          <a:xfrm>
            <a:off x="7607878" y="1606240"/>
            <a:ext cx="3758045" cy="36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073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D8A975C-4FC6-42ED-81EE-DCF061B6B031}"/>
              </a:ext>
            </a:extLst>
          </p:cNvPr>
          <p:cNvSpPr>
            <a:spLocks noGrp="1"/>
          </p:cNvSpPr>
          <p:nvPr>
            <p:ph type="title"/>
          </p:nvPr>
        </p:nvSpPr>
        <p:spPr>
          <a:xfrm>
            <a:off x="761801" y="283714"/>
            <a:ext cx="11022831" cy="1161688"/>
          </a:xfrm>
        </p:spPr>
        <p:txBody>
          <a:bodyPr anchor="ctr">
            <a:normAutofit/>
          </a:bodyPr>
          <a:lstStyle/>
          <a:p>
            <a:r>
              <a:rPr lang="es-ES" sz="3700" dirty="0">
                <a:latin typeface="Calibri Light" panose="020F0302020204030204" pitchFamily="34" charset="0"/>
                <a:ea typeface="Calibri Light" panose="020F0302020204030204" pitchFamily="34" charset="0"/>
                <a:cs typeface="Calibri Light" panose="020F0302020204030204" pitchFamily="34" charset="0"/>
              </a:rPr>
              <a:t>¿Los síntomas siempre tienen un significado simbólico?</a:t>
            </a:r>
          </a:p>
        </p:txBody>
      </p:sp>
      <p:sp>
        <p:nvSpPr>
          <p:cNvPr id="3" name="Marcador de contenido 2">
            <a:extLst>
              <a:ext uri="{FF2B5EF4-FFF2-40B4-BE49-F238E27FC236}">
                <a16:creationId xmlns:a16="http://schemas.microsoft.com/office/drawing/2014/main" id="{1F6C144D-0748-4195-A312-2EB181659768}"/>
              </a:ext>
            </a:extLst>
          </p:cNvPr>
          <p:cNvSpPr>
            <a:spLocks noGrp="1"/>
          </p:cNvSpPr>
          <p:nvPr>
            <p:ph idx="1"/>
          </p:nvPr>
        </p:nvSpPr>
        <p:spPr>
          <a:xfrm>
            <a:off x="911424" y="1992895"/>
            <a:ext cx="10225136" cy="4047013"/>
          </a:xfrm>
        </p:spPr>
        <p:txBody>
          <a:bodyPr anchor="ctr">
            <a:noAutofit/>
          </a:bodyPr>
          <a:lstStyle/>
          <a:p>
            <a:r>
              <a:rPr lang="es-ES" sz="2000" b="1" dirty="0"/>
              <a:t>Con un significado simbólico</a:t>
            </a:r>
            <a:r>
              <a:rPr lang="es-ES" sz="2000" dirty="0"/>
              <a:t>: Por ejemplo, Raúl presentaba episodios de movimientos involuntarios en los que a veces se mezclaban palabras y gestos. El lenguaje era con frecuencia ininteligible, pero a veces se podían reconocer expresiones como “no por favor” o “dejadme”. Estas reacciones se fueron conectando con una historia de repetidas agresiones que había sufrido por unos parientes algo mayores que él, cuando era pequeño. Estas respuestas no llegaban a configurar una parte autónoma de la personalidad, al menos no una de la suficiente complejidad como para que fuese preciso establecer algún tipo de comunicación con ella.</a:t>
            </a:r>
          </a:p>
          <a:p>
            <a:r>
              <a:rPr lang="es-ES" sz="2000" dirty="0"/>
              <a:t>Otras veces son síntomas más inespecíficos, </a:t>
            </a:r>
            <a:r>
              <a:rPr lang="es-ES" sz="2000" b="1" dirty="0"/>
              <a:t>sin ningún significado en particular</a:t>
            </a:r>
            <a:r>
              <a:rPr lang="es-ES" sz="2000" dirty="0"/>
              <a:t>, resultado de una regulación emocional deficiente: un exceso de contención que se desborda, emociones no procesadas por tendencia a suprimir, síntomas producto de una alta activación simpática, episodios de colapso…</a:t>
            </a:r>
          </a:p>
        </p:txBody>
      </p:sp>
    </p:spTree>
    <p:extLst>
      <p:ext uri="{BB962C8B-B14F-4D97-AF65-F5344CB8AC3E}">
        <p14:creationId xmlns:p14="http://schemas.microsoft.com/office/powerpoint/2010/main" val="2349789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o de globo de voz hecho con líneas">
            <a:extLst>
              <a:ext uri="{FF2B5EF4-FFF2-40B4-BE49-F238E27FC236}">
                <a16:creationId xmlns:a16="http://schemas.microsoft.com/office/drawing/2014/main" id="{FC4CCF0B-9C6A-CF4E-799F-874757D9AF90}"/>
              </a:ext>
            </a:extLst>
          </p:cNvPr>
          <p:cNvPicPr>
            <a:picLocks noChangeAspect="1"/>
          </p:cNvPicPr>
          <p:nvPr/>
        </p:nvPicPr>
        <p:blipFill rotWithShape="1">
          <a:blip r:embed="rId2"/>
          <a:srcRect l="11025" r="10086"/>
          <a:stretch/>
        </p:blipFill>
        <p:spPr>
          <a:xfrm>
            <a:off x="-1" y="-2"/>
            <a:ext cx="5410198" cy="6858002"/>
          </a:xfrm>
          <a:prstGeom prst="rect">
            <a:avLst/>
          </a:prstGeom>
        </p:spPr>
      </p:pic>
      <p:sp useBgFill="1">
        <p:nvSpPr>
          <p:cNvPr id="16" name="Rectangle 1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D8A975C-4FC6-42ED-81EE-DCF061B6B031}"/>
              </a:ext>
            </a:extLst>
          </p:cNvPr>
          <p:cNvSpPr>
            <a:spLocks noGrp="1"/>
          </p:cNvSpPr>
          <p:nvPr>
            <p:ph type="title"/>
          </p:nvPr>
        </p:nvSpPr>
        <p:spPr>
          <a:xfrm>
            <a:off x="6115317" y="405685"/>
            <a:ext cx="5464968" cy="1559301"/>
          </a:xfrm>
        </p:spPr>
        <p:txBody>
          <a:bodyPr>
            <a:normAutofit/>
          </a:bodyPr>
          <a:lstStyle/>
          <a:p>
            <a:r>
              <a:rPr lang="es-ES" sz="2800"/>
              <a:t>Sintomatología conversiva asociada a compartimentalización más elaborada: partes disociativas</a:t>
            </a:r>
          </a:p>
        </p:txBody>
      </p:sp>
      <p:sp>
        <p:nvSpPr>
          <p:cNvPr id="3" name="Marcador de contenido 2">
            <a:extLst>
              <a:ext uri="{FF2B5EF4-FFF2-40B4-BE49-F238E27FC236}">
                <a16:creationId xmlns:a16="http://schemas.microsoft.com/office/drawing/2014/main" id="{1F6C144D-0748-4195-A312-2EB181659768}"/>
              </a:ext>
            </a:extLst>
          </p:cNvPr>
          <p:cNvSpPr>
            <a:spLocks noGrp="1"/>
          </p:cNvSpPr>
          <p:nvPr>
            <p:ph idx="1"/>
          </p:nvPr>
        </p:nvSpPr>
        <p:spPr>
          <a:xfrm>
            <a:off x="6096000" y="2369555"/>
            <a:ext cx="5256584" cy="1995549"/>
          </a:xfrm>
        </p:spPr>
        <p:txBody>
          <a:bodyPr anchor="ctr">
            <a:noAutofit/>
          </a:bodyPr>
          <a:lstStyle/>
          <a:p>
            <a:pPr marL="0" indent="0">
              <a:buNone/>
            </a:pPr>
            <a:r>
              <a:rPr lang="es-ES" sz="2000" dirty="0"/>
              <a:t>A veces encontramos partes más elaboradas, redes de conexiones cerebrales que llegan a generar procesos mentales propios, disociados de lo que podríamos llamar la “mente central”. </a:t>
            </a:r>
          </a:p>
        </p:txBody>
      </p:sp>
    </p:spTree>
    <p:extLst>
      <p:ext uri="{BB962C8B-B14F-4D97-AF65-F5344CB8AC3E}">
        <p14:creationId xmlns:p14="http://schemas.microsoft.com/office/powerpoint/2010/main" val="3835969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o de globo de voz hecho con líneas">
            <a:extLst>
              <a:ext uri="{FF2B5EF4-FFF2-40B4-BE49-F238E27FC236}">
                <a16:creationId xmlns:a16="http://schemas.microsoft.com/office/drawing/2014/main" id="{FC4CCF0B-9C6A-CF4E-799F-874757D9AF90}"/>
              </a:ext>
            </a:extLst>
          </p:cNvPr>
          <p:cNvPicPr>
            <a:picLocks noChangeAspect="1"/>
          </p:cNvPicPr>
          <p:nvPr/>
        </p:nvPicPr>
        <p:blipFill rotWithShape="1">
          <a:blip r:embed="rId2"/>
          <a:srcRect l="11025" r="10086"/>
          <a:stretch/>
        </p:blipFill>
        <p:spPr>
          <a:xfrm>
            <a:off x="-1" y="-2"/>
            <a:ext cx="5410198" cy="6858002"/>
          </a:xfrm>
          <a:prstGeom prst="rect">
            <a:avLst/>
          </a:prstGeom>
        </p:spPr>
      </p:pic>
      <p:sp useBgFill="1">
        <p:nvSpPr>
          <p:cNvPr id="16" name="Rectangle 1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D8A975C-4FC6-42ED-81EE-DCF061B6B031}"/>
              </a:ext>
            </a:extLst>
          </p:cNvPr>
          <p:cNvSpPr>
            <a:spLocks noGrp="1"/>
          </p:cNvSpPr>
          <p:nvPr>
            <p:ph type="title"/>
          </p:nvPr>
        </p:nvSpPr>
        <p:spPr>
          <a:xfrm>
            <a:off x="5951984" y="363348"/>
            <a:ext cx="5464968" cy="1559301"/>
          </a:xfrm>
        </p:spPr>
        <p:txBody>
          <a:bodyPr>
            <a:normAutofit/>
          </a:bodyPr>
          <a:lstStyle/>
          <a:p>
            <a:r>
              <a:rPr lang="es-ES" sz="2800" dirty="0"/>
              <a:t>Sintomatología conversiva asociada a compartimentalización más elaborada: partes disociativas</a:t>
            </a:r>
          </a:p>
        </p:txBody>
      </p:sp>
      <p:sp>
        <p:nvSpPr>
          <p:cNvPr id="3" name="Marcador de contenido 2">
            <a:extLst>
              <a:ext uri="{FF2B5EF4-FFF2-40B4-BE49-F238E27FC236}">
                <a16:creationId xmlns:a16="http://schemas.microsoft.com/office/drawing/2014/main" id="{1F6C144D-0748-4195-A312-2EB181659768}"/>
              </a:ext>
            </a:extLst>
          </p:cNvPr>
          <p:cNvSpPr>
            <a:spLocks noGrp="1"/>
          </p:cNvSpPr>
          <p:nvPr>
            <p:ph idx="1"/>
          </p:nvPr>
        </p:nvSpPr>
        <p:spPr>
          <a:xfrm>
            <a:off x="5591944" y="2691684"/>
            <a:ext cx="6336703" cy="3548394"/>
          </a:xfrm>
        </p:spPr>
        <p:txBody>
          <a:bodyPr anchor="ctr">
            <a:noAutofit/>
          </a:bodyPr>
          <a:lstStyle/>
          <a:p>
            <a:pPr marL="360363" indent="-274638">
              <a:buFont typeface="+mj-lt"/>
              <a:buAutoNum type="arabicPeriod"/>
            </a:pPr>
            <a:r>
              <a:rPr lang="es-ES" sz="2000" dirty="0"/>
              <a:t>Pueden representar la </a:t>
            </a:r>
            <a:r>
              <a:rPr lang="es-ES" sz="2000" b="1" dirty="0"/>
              <a:t>emergencia de una parte</a:t>
            </a:r>
            <a:r>
              <a:rPr lang="es-ES" sz="2000" dirty="0"/>
              <a:t>, por ejemplo, un estado mental en el que el paciente carece de sensibilidad en una zona del cuerpo. Esta parte se ha desconectado de las sensaciones física asociadas a una vivencia traumática, y a la vez de las percepciones asociadas al tacto.</a:t>
            </a:r>
          </a:p>
          <a:p>
            <a:pPr marL="360363" indent="-274638">
              <a:buFont typeface="+mj-lt"/>
              <a:buAutoNum type="arabicPeriod"/>
            </a:pPr>
            <a:r>
              <a:rPr lang="es-ES" sz="2000" dirty="0"/>
              <a:t>Otras veces pueden tener que ver con </a:t>
            </a:r>
            <a:r>
              <a:rPr lang="es-ES" sz="2000" b="1" dirty="0"/>
              <a:t>una parte que intenta emerger mientras el paciente u otra parte trata de bloquearlo</a:t>
            </a:r>
            <a:r>
              <a:rPr lang="es-ES" sz="2000" dirty="0"/>
              <a:t>: una parte hostil trata de iniciar una autolesión, pero se contiene esta reacción, y la mano se queda tensa e inmovilizada.</a:t>
            </a:r>
          </a:p>
          <a:p>
            <a:pPr marL="360363" indent="-274638">
              <a:buFont typeface="+mj-lt"/>
              <a:buAutoNum type="arabicPeriod"/>
            </a:pPr>
            <a:r>
              <a:rPr lang="es-ES" sz="2000" dirty="0"/>
              <a:t>Por último, algunos síntomas como cefaleas o desmayos pueden aparecer en la </a:t>
            </a:r>
            <a:r>
              <a:rPr lang="es-ES" sz="2000" b="1" dirty="0"/>
              <a:t>transición entre una parte y otra</a:t>
            </a:r>
            <a:r>
              <a:rPr lang="es-ES" sz="2000" dirty="0"/>
              <a:t>. </a:t>
            </a:r>
          </a:p>
        </p:txBody>
      </p:sp>
    </p:spTree>
    <p:extLst>
      <p:ext uri="{BB962C8B-B14F-4D97-AF65-F5344CB8AC3E}">
        <p14:creationId xmlns:p14="http://schemas.microsoft.com/office/powerpoint/2010/main" val="3855878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F1655C47-7AD7-12C1-D144-5C01155B10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087"/>
            <a:ext cx="12191998" cy="5113471"/>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3A26BD-786F-4B74-B25A-9D25FEF68FD6}"/>
              </a:ext>
            </a:extLst>
          </p:cNvPr>
          <p:cNvSpPr>
            <a:spLocks noGrp="1"/>
          </p:cNvSpPr>
          <p:nvPr>
            <p:ph type="ctrTitle"/>
          </p:nvPr>
        </p:nvSpPr>
        <p:spPr>
          <a:xfrm>
            <a:off x="765614" y="777240"/>
            <a:ext cx="4535516" cy="3777366"/>
          </a:xfrm>
        </p:spPr>
        <p:txBody>
          <a:bodyPr anchor="t">
            <a:normAutofit/>
          </a:bodyPr>
          <a:lstStyle/>
          <a:p>
            <a:pPr algn="l"/>
            <a:r>
              <a:rPr lang="es-ES" sz="4800"/>
              <a:t>¿Cómo se resuelve la disociación?</a:t>
            </a:r>
          </a:p>
        </p:txBody>
      </p:sp>
      <p:sp useBgFill="1">
        <p:nvSpPr>
          <p:cNvPr id="16" name="Rectangle 12">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148" y="0"/>
            <a:ext cx="6076852"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C88C19A3-D7B8-49B5-8967-125E69F582FB}"/>
              </a:ext>
            </a:extLst>
          </p:cNvPr>
          <p:cNvSpPr>
            <a:spLocks noGrp="1"/>
          </p:cNvSpPr>
          <p:nvPr>
            <p:ph type="subTitle" idx="1"/>
          </p:nvPr>
        </p:nvSpPr>
        <p:spPr>
          <a:xfrm>
            <a:off x="6680578" y="5496520"/>
            <a:ext cx="4974802" cy="1016759"/>
          </a:xfrm>
        </p:spPr>
        <p:txBody>
          <a:bodyPr anchor="ctr">
            <a:normAutofit fontScale="92500" lnSpcReduction="10000"/>
          </a:bodyPr>
          <a:lstStyle/>
          <a:p>
            <a:pPr algn="l">
              <a:lnSpc>
                <a:spcPct val="110000"/>
              </a:lnSpc>
              <a:spcBef>
                <a:spcPts val="0"/>
              </a:spcBef>
            </a:pPr>
            <a:r>
              <a:rPr lang="es-ES" sz="2000" dirty="0"/>
              <a:t>Conexión </a:t>
            </a:r>
          </a:p>
          <a:p>
            <a:pPr algn="l">
              <a:lnSpc>
                <a:spcPct val="110000"/>
              </a:lnSpc>
              <a:spcBef>
                <a:spcPts val="0"/>
              </a:spcBef>
            </a:pPr>
            <a:r>
              <a:rPr lang="es-ES" sz="2000" dirty="0"/>
              <a:t>Integración</a:t>
            </a:r>
          </a:p>
          <a:p>
            <a:pPr algn="l">
              <a:lnSpc>
                <a:spcPct val="110000"/>
              </a:lnSpc>
              <a:spcBef>
                <a:spcPts val="0"/>
              </a:spcBef>
            </a:pPr>
            <a:r>
              <a:rPr lang="es-ES" sz="2000" dirty="0"/>
              <a:t>Relación</a:t>
            </a:r>
          </a:p>
        </p:txBody>
      </p:sp>
      <p:pic>
        <p:nvPicPr>
          <p:cNvPr id="6" name="Imagen 5" descr="Paracaidistas realizan una formación encima de las nubes">
            <a:extLst>
              <a:ext uri="{FF2B5EF4-FFF2-40B4-BE49-F238E27FC236}">
                <a16:creationId xmlns:a16="http://schemas.microsoft.com/office/drawing/2014/main" id="{7506198A-E273-4FE3-84FD-1571A5D8AE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05" r="4947" b="-2"/>
          <a:stretch/>
        </p:blipFill>
        <p:spPr>
          <a:xfrm>
            <a:off x="6115147" y="-1"/>
            <a:ext cx="6076866" cy="5131559"/>
          </a:xfrm>
          <a:prstGeom prst="rect">
            <a:avLst/>
          </a:prstGeom>
        </p:spPr>
      </p:pic>
    </p:spTree>
    <p:extLst>
      <p:ext uri="{BB962C8B-B14F-4D97-AF65-F5344CB8AC3E}">
        <p14:creationId xmlns:p14="http://schemas.microsoft.com/office/powerpoint/2010/main" val="400105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par>
                                <p:cTn id="16" presetID="10" presetClass="entr" presetSubtype="0" fill="hold" grpId="0" nodeType="withEffect">
                                  <p:stCondLst>
                                    <p:cond delay="1000"/>
                                  </p:stCondLst>
                                  <p:iterate type="lt">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14DB50-18DF-4DF1-A080-6B340EB84F3D}"/>
              </a:ext>
            </a:extLst>
          </p:cNvPr>
          <p:cNvSpPr>
            <a:spLocks noGrp="1"/>
          </p:cNvSpPr>
          <p:nvPr>
            <p:ph type="title"/>
          </p:nvPr>
        </p:nvSpPr>
        <p:spPr>
          <a:xfrm>
            <a:off x="761801" y="283714"/>
            <a:ext cx="9906799" cy="1161688"/>
          </a:xfrm>
        </p:spPr>
        <p:txBody>
          <a:bodyPr anchor="ctr">
            <a:normAutofit/>
          </a:bodyPr>
          <a:lstStyle/>
          <a:p>
            <a:r>
              <a:rPr lang="es-ES" sz="3600" dirty="0">
                <a:latin typeface="Calibri Light" panose="020F0302020204030204" pitchFamily="34" charset="0"/>
                <a:ea typeface="Calibri Light" panose="020F0302020204030204" pitchFamily="34" charset="0"/>
                <a:cs typeface="Calibri Light" panose="020F0302020204030204" pitchFamily="34" charset="0"/>
              </a:rPr>
              <a:t>El tratamiento de los cuadros conversivos</a:t>
            </a:r>
          </a:p>
        </p:txBody>
      </p:sp>
      <p:sp>
        <p:nvSpPr>
          <p:cNvPr id="3" name="Marcador de contenido 2">
            <a:extLst>
              <a:ext uri="{FF2B5EF4-FFF2-40B4-BE49-F238E27FC236}">
                <a16:creationId xmlns:a16="http://schemas.microsoft.com/office/drawing/2014/main" id="{8FB864F3-3319-4247-BA1E-99B758225242}"/>
              </a:ext>
            </a:extLst>
          </p:cNvPr>
          <p:cNvSpPr>
            <a:spLocks noGrp="1"/>
          </p:cNvSpPr>
          <p:nvPr>
            <p:ph idx="1"/>
          </p:nvPr>
        </p:nvSpPr>
        <p:spPr>
          <a:xfrm>
            <a:off x="695400" y="1729116"/>
            <a:ext cx="10873207" cy="4845170"/>
          </a:xfrm>
        </p:spPr>
        <p:txBody>
          <a:bodyPr anchor="ctr">
            <a:normAutofit/>
          </a:bodyPr>
          <a:lstStyle/>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a:t>
            </a:r>
            <a:r>
              <a:rPr lang="es-ES" sz="2000" b="1" dirty="0">
                <a:effectLst/>
                <a:latin typeface="+mj-lt"/>
                <a:ea typeface="Times New Roman" panose="02020603050405020304" pitchFamily="18" charset="0"/>
              </a:rPr>
              <a:t>general</a:t>
            </a:r>
            <a:r>
              <a:rPr lang="es-ES" sz="2000" dirty="0">
                <a:effectLst/>
                <a:latin typeface="+mj-lt"/>
                <a:ea typeface="Times New Roman" panose="02020603050405020304" pitchFamily="18" charset="0"/>
              </a:rPr>
              <a:t>: entender y reflexionar.</a:t>
            </a: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con el </a:t>
            </a:r>
            <a:r>
              <a:rPr lang="es-ES" sz="2000" b="1" dirty="0">
                <a:effectLst/>
                <a:latin typeface="+mj-lt"/>
                <a:ea typeface="Times New Roman" panose="02020603050405020304" pitchFamily="18" charset="0"/>
              </a:rPr>
              <a:t>cuerpo:</a:t>
            </a:r>
            <a:r>
              <a:rPr lang="es-ES" sz="2000" dirty="0">
                <a:effectLst/>
                <a:latin typeface="+mj-lt"/>
                <a:ea typeface="Times New Roman" panose="02020603050405020304" pitchFamily="18" charset="0"/>
              </a:rPr>
              <a:t> trabajo específico con </a:t>
            </a:r>
            <a:r>
              <a:rPr lang="es-ES" sz="2000" b="1" dirty="0">
                <a:effectLst/>
                <a:latin typeface="+mj-lt"/>
                <a:ea typeface="Times New Roman" panose="02020603050405020304" pitchFamily="18" charset="0"/>
              </a:rPr>
              <a:t>conversivos. </a:t>
            </a:r>
            <a:endParaRPr lang="es-ES" sz="2000" dirty="0">
              <a:effectLst/>
              <a:latin typeface="+mj-lt"/>
              <a:ea typeface="Times New Roman" panose="02020603050405020304" pitchFamily="18" charset="0"/>
            </a:endParaRP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sobre </a:t>
            </a:r>
            <a:r>
              <a:rPr lang="es-ES" sz="2000" b="1" dirty="0">
                <a:effectLst/>
                <a:latin typeface="+mj-lt"/>
                <a:ea typeface="Times New Roman" panose="02020603050405020304" pitchFamily="18" charset="0"/>
              </a:rPr>
              <a:t>aspectos disociativos</a:t>
            </a:r>
            <a:r>
              <a:rPr lang="es-ES" sz="2000" dirty="0">
                <a:effectLst/>
                <a:latin typeface="+mj-lt"/>
                <a:ea typeface="Times New Roman" panose="02020603050405020304" pitchFamily="18" charset="0"/>
              </a:rPr>
              <a:t>: paciente disociativo con partes y que presenta mayor o menor grado de conversión </a:t>
            </a: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para volver a </a:t>
            </a:r>
            <a:r>
              <a:rPr lang="es-ES" sz="2000" b="1" dirty="0">
                <a:effectLst/>
                <a:latin typeface="+mj-lt"/>
                <a:ea typeface="Times New Roman" panose="02020603050405020304" pitchFamily="18" charset="0"/>
              </a:rPr>
              <a:t>conectar:</a:t>
            </a:r>
            <a:r>
              <a:rPr lang="es-ES" sz="2000" dirty="0">
                <a:effectLst/>
                <a:latin typeface="+mj-lt"/>
                <a:ea typeface="Times New Roman" panose="02020603050405020304" pitchFamily="18" charset="0"/>
              </a:rPr>
              <a:t> el paciente desconectado </a:t>
            </a: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para </a:t>
            </a:r>
            <a:r>
              <a:rPr lang="es-ES" sz="2000" b="1" dirty="0">
                <a:effectLst/>
                <a:latin typeface="+mj-lt"/>
                <a:ea typeface="Times New Roman" panose="02020603050405020304" pitchFamily="18" charset="0"/>
              </a:rPr>
              <a:t>frenar lo que sobra</a:t>
            </a:r>
            <a:r>
              <a:rPr lang="es-ES" sz="2000" dirty="0">
                <a:effectLst/>
                <a:latin typeface="+mj-lt"/>
                <a:ea typeface="Times New Roman" panose="02020603050405020304" pitchFamily="18" charset="0"/>
              </a:rPr>
              <a:t>: el paciente </a:t>
            </a:r>
            <a:r>
              <a:rPr lang="es-ES" sz="2000" dirty="0" err="1">
                <a:effectLst/>
                <a:latin typeface="+mj-lt"/>
                <a:ea typeface="Times New Roman" panose="02020603050405020304" pitchFamily="18" charset="0"/>
              </a:rPr>
              <a:t>infrarregulado</a:t>
            </a:r>
            <a:r>
              <a:rPr lang="es-ES" sz="2000" dirty="0">
                <a:effectLst/>
                <a:latin typeface="+mj-lt"/>
                <a:ea typeface="Times New Roman" panose="02020603050405020304" pitchFamily="18" charset="0"/>
              </a:rPr>
              <a:t> </a:t>
            </a: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para </a:t>
            </a:r>
            <a:r>
              <a:rPr lang="es-ES" sz="2000" b="1" dirty="0">
                <a:effectLst/>
                <a:latin typeface="+mj-lt"/>
                <a:ea typeface="Times New Roman" panose="02020603050405020304" pitchFamily="18" charset="0"/>
              </a:rPr>
              <a:t>dejar de controlar:</a:t>
            </a:r>
            <a:r>
              <a:rPr lang="es-ES" sz="2000" dirty="0">
                <a:effectLst/>
                <a:latin typeface="+mj-lt"/>
                <a:ea typeface="Times New Roman" panose="02020603050405020304" pitchFamily="18" charset="0"/>
              </a:rPr>
              <a:t> el paciente </a:t>
            </a:r>
            <a:r>
              <a:rPr lang="es-ES" sz="2000" dirty="0" err="1">
                <a:effectLst/>
                <a:latin typeface="+mj-lt"/>
                <a:ea typeface="Times New Roman" panose="02020603050405020304" pitchFamily="18" charset="0"/>
              </a:rPr>
              <a:t>sobrerregulado</a:t>
            </a:r>
            <a:endParaRPr lang="es-ES" sz="2000" dirty="0">
              <a:effectLst/>
              <a:latin typeface="+mj-lt"/>
              <a:ea typeface="Times New Roman" panose="02020603050405020304" pitchFamily="18" charset="0"/>
            </a:endParaRP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a:t>
            </a:r>
            <a:r>
              <a:rPr lang="es-ES" sz="2000" b="1" dirty="0">
                <a:effectLst/>
                <a:latin typeface="+mj-lt"/>
                <a:ea typeface="Times New Roman" panose="02020603050405020304" pitchFamily="18" charset="0"/>
              </a:rPr>
              <a:t>relacional: </a:t>
            </a:r>
            <a:r>
              <a:rPr lang="es-ES" sz="2000" dirty="0">
                <a:effectLst/>
                <a:latin typeface="+mj-lt"/>
                <a:ea typeface="Times New Roman" panose="02020603050405020304" pitchFamily="18" charset="0"/>
              </a:rPr>
              <a:t>el paciente que vehicula sus síntomas relacionalmente. </a:t>
            </a: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con la estructura de </a:t>
            </a:r>
            <a:r>
              <a:rPr lang="es-ES" sz="2000" b="1" dirty="0">
                <a:effectLst/>
                <a:latin typeface="+mj-lt"/>
                <a:ea typeface="Times New Roman" panose="02020603050405020304" pitchFamily="18" charset="0"/>
              </a:rPr>
              <a:t>personalidad</a:t>
            </a:r>
            <a:r>
              <a:rPr lang="es-ES" sz="2000" dirty="0">
                <a:effectLst/>
                <a:latin typeface="+mj-lt"/>
                <a:ea typeface="Times New Roman" panose="02020603050405020304" pitchFamily="18" charset="0"/>
              </a:rPr>
              <a:t>.</a:t>
            </a:r>
          </a:p>
          <a:p>
            <a:pPr marL="342900" lvl="0" indent="-342900">
              <a:spcBef>
                <a:spcPts val="600"/>
              </a:spcBef>
              <a:spcAft>
                <a:spcPts val="600"/>
              </a:spcAft>
              <a:buFont typeface="+mj-lt"/>
              <a:buAutoNum type="arabicPeriod"/>
            </a:pPr>
            <a:r>
              <a:rPr lang="es-ES" sz="2000" dirty="0">
                <a:effectLst/>
                <a:latin typeface="+mj-lt"/>
                <a:ea typeface="Times New Roman" panose="02020603050405020304" pitchFamily="18" charset="0"/>
              </a:rPr>
              <a:t>El trabajo con el </a:t>
            </a:r>
            <a:r>
              <a:rPr lang="es-ES" sz="2000" b="1" dirty="0">
                <a:effectLst/>
                <a:latin typeface="+mj-lt"/>
                <a:ea typeface="Times New Roman" panose="02020603050405020304" pitchFamily="18" charset="0"/>
              </a:rPr>
              <a:t>trauma:</a:t>
            </a:r>
            <a:r>
              <a:rPr lang="es-ES" sz="2000" dirty="0">
                <a:effectLst/>
                <a:latin typeface="+mj-lt"/>
                <a:ea typeface="Times New Roman" panose="02020603050405020304" pitchFamily="18" charset="0"/>
              </a:rPr>
              <a:t> los síntomas se relacionan claramente con experiencias traumáticas </a:t>
            </a:r>
          </a:p>
        </p:txBody>
      </p:sp>
      <p:sp>
        <p:nvSpPr>
          <p:cNvPr id="4" name="Marcador de número de diapositiva 3">
            <a:extLst>
              <a:ext uri="{FF2B5EF4-FFF2-40B4-BE49-F238E27FC236}">
                <a16:creationId xmlns:a16="http://schemas.microsoft.com/office/drawing/2014/main" id="{D3370884-C67D-431A-B69D-FE3C5DA7BD29}"/>
              </a:ext>
            </a:extLst>
          </p:cNvPr>
          <p:cNvSpPr>
            <a:spLocks noGrp="1"/>
          </p:cNvSpPr>
          <p:nvPr>
            <p:ph type="sldNum" sz="quarter" idx="12"/>
          </p:nvPr>
        </p:nvSpPr>
        <p:spPr>
          <a:xfrm>
            <a:off x="8732520" y="6356350"/>
            <a:ext cx="3216455" cy="365125"/>
          </a:xfrm>
        </p:spPr>
        <p:txBody>
          <a:bodyPr>
            <a:normAutofit/>
          </a:bodyPr>
          <a:lstStyle/>
          <a:p>
            <a:pPr>
              <a:spcAft>
                <a:spcPts val="600"/>
              </a:spcAft>
            </a:pPr>
            <a:fld id="{F38DF745-7D3F-47F4-83A3-874385CFAA69}" type="slidenum">
              <a:rPr lang="en-US">
                <a:solidFill>
                  <a:schemeClr val="tx1"/>
                </a:solidFill>
              </a:rPr>
              <a:pPr>
                <a:spcAft>
                  <a:spcPts val="600"/>
                </a:spcAft>
              </a:pPr>
              <a:t>68</a:t>
            </a:fld>
            <a:endParaRPr lang="en-US">
              <a:solidFill>
                <a:schemeClr val="tx1"/>
              </a:solidFill>
            </a:endParaRPr>
          </a:p>
        </p:txBody>
      </p:sp>
    </p:spTree>
    <p:extLst>
      <p:ext uri="{BB962C8B-B14F-4D97-AF65-F5344CB8AC3E}">
        <p14:creationId xmlns:p14="http://schemas.microsoft.com/office/powerpoint/2010/main" val="540726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5CC50F2E-EF04-4D7A-A09C-5AEF6E5EA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1">
            <a:extLst>
              <a:ext uri="{FF2B5EF4-FFF2-40B4-BE49-F238E27FC236}">
                <a16:creationId xmlns:a16="http://schemas.microsoft.com/office/drawing/2014/main" id="{A8760E64-5A41-72D1-579F-DC5F0A170A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4507" y="18087"/>
            <a:ext cx="4617491" cy="5468314"/>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E72880-15E0-471E-B38C-D8B4B423D8DD}"/>
              </a:ext>
            </a:extLst>
          </p:cNvPr>
          <p:cNvSpPr>
            <a:spLocks noGrp="1"/>
          </p:cNvSpPr>
          <p:nvPr>
            <p:ph type="title"/>
          </p:nvPr>
        </p:nvSpPr>
        <p:spPr>
          <a:xfrm>
            <a:off x="8079475" y="684945"/>
            <a:ext cx="3520854" cy="4311383"/>
          </a:xfrm>
        </p:spPr>
        <p:txBody>
          <a:bodyPr vert="horz" lIns="91440" tIns="45720" rIns="91440" bIns="45720" rtlCol="0" anchor="ctr">
            <a:normAutofit/>
          </a:bodyPr>
          <a:lstStyle/>
          <a:p>
            <a:r>
              <a:rPr lang="en-US" sz="4000"/>
              <a:t>1.El trabajo general: entender y reflexionar</a:t>
            </a:r>
          </a:p>
        </p:txBody>
      </p:sp>
      <p:pic>
        <p:nvPicPr>
          <p:cNvPr id="6" name="Marcador de contenido 5" descr="Imagen que contiene mamífero, primate, animal, simio&#10;&#10;Descripción generada automáticamente">
            <a:extLst>
              <a:ext uri="{FF2B5EF4-FFF2-40B4-BE49-F238E27FC236}">
                <a16:creationId xmlns:a16="http://schemas.microsoft.com/office/drawing/2014/main" id="{EF4CE1CF-E76F-7879-B708-B82A82A07A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49" r="1" b="5182"/>
          <a:stretch/>
        </p:blipFill>
        <p:spPr>
          <a:xfrm>
            <a:off x="-2" y="10"/>
            <a:ext cx="7571799" cy="6857989"/>
          </a:xfrm>
          <a:prstGeom prst="rect">
            <a:avLst/>
          </a:prstGeom>
        </p:spPr>
      </p:pic>
      <p:sp>
        <p:nvSpPr>
          <p:cNvPr id="4" name="Marcador de número de diapositiva 3">
            <a:extLst>
              <a:ext uri="{FF2B5EF4-FFF2-40B4-BE49-F238E27FC236}">
                <a16:creationId xmlns:a16="http://schemas.microsoft.com/office/drawing/2014/main" id="{0578BD33-F5FB-4E83-A801-E69A9632C80B}"/>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F38DF745-7D3F-47F4-83A3-874385CFAA69}" type="slidenum">
              <a:rPr lang="en-US">
                <a:solidFill>
                  <a:schemeClr val="tx1"/>
                </a:solidFill>
                <a:latin typeface="Calibri" panose="020F0502020204030204"/>
              </a:rPr>
              <a:pPr>
                <a:spcAft>
                  <a:spcPts val="600"/>
                </a:spcAft>
                <a:defRPr/>
              </a:pPr>
              <a:t>69</a:t>
            </a:fld>
            <a:endParaRPr lang="en-US">
              <a:solidFill>
                <a:schemeClr val="tx1"/>
              </a:solidFill>
              <a:latin typeface="Calibri" panose="020F0502020204030204"/>
            </a:endParaRPr>
          </a:p>
        </p:txBody>
      </p:sp>
    </p:spTree>
    <p:extLst>
      <p:ext uri="{BB962C8B-B14F-4D97-AF65-F5344CB8AC3E}">
        <p14:creationId xmlns:p14="http://schemas.microsoft.com/office/powerpoint/2010/main" val="292757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jedrez, Pieza De Ajedrez, Agricultor">
            <a:extLst>
              <a:ext uri="{FF2B5EF4-FFF2-40B4-BE49-F238E27FC236}">
                <a16:creationId xmlns:a16="http://schemas.microsoft.com/office/drawing/2014/main" id="{597076A7-E109-411B-BC3D-202C3CE901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833"/>
          <a:stretch/>
        </p:blipFill>
        <p:spPr bwMode="auto">
          <a:xfrm>
            <a:off x="6781799" y="1714500"/>
            <a:ext cx="5410201" cy="51435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84" name="Rectangle 7183">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E7A2CDE-2A8C-4F6C-8026-9FF998C5C542}"/>
              </a:ext>
            </a:extLst>
          </p:cNvPr>
          <p:cNvSpPr>
            <a:spLocks noGrp="1"/>
          </p:cNvSpPr>
          <p:nvPr>
            <p:ph type="title"/>
          </p:nvPr>
        </p:nvSpPr>
        <p:spPr>
          <a:xfrm>
            <a:off x="761801" y="250409"/>
            <a:ext cx="10222952" cy="1228299"/>
          </a:xfrm>
        </p:spPr>
        <p:txBody>
          <a:bodyPr>
            <a:normAutofit/>
          </a:bodyPr>
          <a:lstStyle/>
          <a:p>
            <a:r>
              <a:rPr lang="es-ES" sz="4000">
                <a:latin typeface="+mn-lt"/>
                <a:cs typeface="Calibri" panose="020F0502020204030204" pitchFamily="34" charset="0"/>
              </a:rPr>
              <a:t>El circuito de recompensa</a:t>
            </a:r>
          </a:p>
        </p:txBody>
      </p:sp>
      <p:sp>
        <p:nvSpPr>
          <p:cNvPr id="3" name="Marcador de contenido 2">
            <a:extLst>
              <a:ext uri="{FF2B5EF4-FFF2-40B4-BE49-F238E27FC236}">
                <a16:creationId xmlns:a16="http://schemas.microsoft.com/office/drawing/2014/main" id="{8BF05FFE-114E-4700-8370-D032421EF2FB}"/>
              </a:ext>
            </a:extLst>
          </p:cNvPr>
          <p:cNvSpPr>
            <a:spLocks noGrp="1"/>
          </p:cNvSpPr>
          <p:nvPr>
            <p:ph idx="1"/>
          </p:nvPr>
        </p:nvSpPr>
        <p:spPr>
          <a:xfrm>
            <a:off x="761801" y="1844824"/>
            <a:ext cx="5334199" cy="4115018"/>
          </a:xfrm>
        </p:spPr>
        <p:txBody>
          <a:bodyPr anchor="ctr">
            <a:normAutofit/>
          </a:bodyPr>
          <a:lstStyle/>
          <a:p>
            <a:pPr marL="0" indent="0">
              <a:buNone/>
            </a:pPr>
            <a:r>
              <a:rPr lang="es-ES" sz="2000" dirty="0">
                <a:latin typeface="+mn-lt"/>
                <a:cs typeface="Calibri" panose="020F0502020204030204" pitchFamily="34" charset="0"/>
              </a:rPr>
              <a:t>Formado por neuronas DA en el área tegmental ventral (VTA) que se proyectan al núcleo accumbens (</a:t>
            </a:r>
            <a:r>
              <a:rPr lang="es-ES" sz="2000" dirty="0" err="1">
                <a:latin typeface="+mn-lt"/>
                <a:cs typeface="Calibri" panose="020F0502020204030204" pitchFamily="34" charset="0"/>
              </a:rPr>
              <a:t>NAc</a:t>
            </a:r>
            <a:r>
              <a:rPr lang="es-ES" sz="2000" dirty="0">
                <a:latin typeface="+mn-lt"/>
                <a:cs typeface="Calibri" panose="020F0502020204030204" pitchFamily="34" charset="0"/>
              </a:rPr>
              <a:t>) (Bath et al., 2017). </a:t>
            </a:r>
          </a:p>
          <a:p>
            <a:pPr marL="0" indent="0">
              <a:buNone/>
            </a:pPr>
            <a:r>
              <a:rPr lang="es-ES" sz="2000" dirty="0">
                <a:latin typeface="+mn-lt"/>
                <a:cs typeface="Calibri" panose="020F0502020204030204" pitchFamily="34" charset="0"/>
              </a:rPr>
              <a:t>Es fundamental para el </a:t>
            </a:r>
            <a:r>
              <a:rPr lang="es-ES" sz="2000" b="1" dirty="0">
                <a:latin typeface="+mn-lt"/>
                <a:cs typeface="Calibri" panose="020F0502020204030204" pitchFamily="34" charset="0"/>
              </a:rPr>
              <a:t>reconocimiento de recompensas o castigos </a:t>
            </a:r>
            <a:r>
              <a:rPr lang="es-ES" sz="2000" dirty="0">
                <a:latin typeface="+mn-lt"/>
                <a:cs typeface="Calibri" panose="020F0502020204030204" pitchFamily="34" charset="0"/>
              </a:rPr>
              <a:t>(Russo y </a:t>
            </a:r>
            <a:r>
              <a:rPr lang="es-ES" sz="2000" dirty="0" err="1">
                <a:latin typeface="+mn-lt"/>
                <a:cs typeface="Calibri" panose="020F0502020204030204" pitchFamily="34" charset="0"/>
              </a:rPr>
              <a:t>Nestler</a:t>
            </a:r>
            <a:r>
              <a:rPr lang="es-ES" sz="2000" dirty="0">
                <a:latin typeface="+mn-lt"/>
                <a:cs typeface="Calibri" panose="020F0502020204030204" pitchFamily="34" charset="0"/>
              </a:rPr>
              <a:t>, 2013), la </a:t>
            </a:r>
            <a:r>
              <a:rPr lang="es-ES" sz="2000" b="1" dirty="0">
                <a:latin typeface="+mn-lt"/>
                <a:cs typeface="Calibri" panose="020F0502020204030204" pitchFamily="34" charset="0"/>
              </a:rPr>
              <a:t>evitación social y la anhedonia </a:t>
            </a:r>
            <a:r>
              <a:rPr lang="es-ES" sz="2000" dirty="0">
                <a:latin typeface="+mn-lt"/>
                <a:cs typeface="Calibri" panose="020F0502020204030204" pitchFamily="34" charset="0"/>
              </a:rPr>
              <a:t>(</a:t>
            </a:r>
            <a:r>
              <a:rPr lang="es-ES" sz="2000" dirty="0" err="1">
                <a:latin typeface="+mn-lt"/>
                <a:cs typeface="Calibri" panose="020F0502020204030204" pitchFamily="34" charset="0"/>
              </a:rPr>
              <a:t>Krishnan</a:t>
            </a:r>
            <a:r>
              <a:rPr lang="es-ES" sz="2000" dirty="0">
                <a:latin typeface="+mn-lt"/>
                <a:cs typeface="Calibri" panose="020F0502020204030204" pitchFamily="34" charset="0"/>
              </a:rPr>
              <a:t> et al., 2007). </a:t>
            </a:r>
          </a:p>
          <a:p>
            <a:pPr marL="0" indent="0">
              <a:buNone/>
            </a:pPr>
            <a:r>
              <a:rPr lang="es-ES" sz="2000" dirty="0">
                <a:latin typeface="+mn-lt"/>
                <a:cs typeface="Calibri" panose="020F0502020204030204" pitchFamily="34" charset="0"/>
              </a:rPr>
              <a:t>Resultado: se tarda en aprender, </a:t>
            </a:r>
            <a:r>
              <a:rPr lang="es-ES" sz="2000" dirty="0">
                <a:cs typeface="Calibri" panose="020F0502020204030204" pitchFamily="34" charset="0"/>
              </a:rPr>
              <a:t>lo positivo no estimula, las consecuencias negativas no influyen.</a:t>
            </a:r>
            <a:endParaRPr lang="es-ES" sz="2000" dirty="0">
              <a:latin typeface="+mn-lt"/>
              <a:cs typeface="Calibri" panose="020F0502020204030204" pitchFamily="34" charset="0"/>
            </a:endParaRPr>
          </a:p>
        </p:txBody>
      </p:sp>
    </p:spTree>
    <p:extLst>
      <p:ext uri="{BB962C8B-B14F-4D97-AF65-F5344CB8AC3E}">
        <p14:creationId xmlns:p14="http://schemas.microsoft.com/office/powerpoint/2010/main" val="1363552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0B10-0823-49E9-9146-DC63666A47AC}"/>
              </a:ext>
            </a:extLst>
          </p:cNvPr>
          <p:cNvSpPr>
            <a:spLocks noGrp="1"/>
          </p:cNvSpPr>
          <p:nvPr>
            <p:ph type="title"/>
          </p:nvPr>
        </p:nvSpPr>
        <p:spPr>
          <a:xfrm>
            <a:off x="6803409" y="762001"/>
            <a:ext cx="4156512" cy="1708244"/>
          </a:xfrm>
        </p:spPr>
        <p:txBody>
          <a:bodyPr anchor="ctr">
            <a:normAutofit/>
          </a:bodyPr>
          <a:lstStyle/>
          <a:p>
            <a:r>
              <a:rPr lang="es-ES" sz="2800" dirty="0">
                <a:latin typeface="Calibri Light" panose="020F0302020204030204" pitchFamily="34" charset="0"/>
                <a:ea typeface="Calibri Light" panose="020F0302020204030204" pitchFamily="34" charset="0"/>
                <a:cs typeface="Calibri Light" panose="020F0302020204030204" pitchFamily="34" charset="0"/>
              </a:rPr>
              <a:t>2. El trabajo con el cuerpo: trabajo específico con conversivos</a:t>
            </a:r>
          </a:p>
        </p:txBody>
      </p:sp>
      <p:pic>
        <p:nvPicPr>
          <p:cNvPr id="5" name="Imagen 4" descr="Persona hace el pino frente a pared amarilla">
            <a:extLst>
              <a:ext uri="{FF2B5EF4-FFF2-40B4-BE49-F238E27FC236}">
                <a16:creationId xmlns:a16="http://schemas.microsoft.com/office/drawing/2014/main" id="{78E59795-6E81-C17E-7E7C-DD2CB4AA4C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900" r="3766" b="-2"/>
          <a:stretch/>
        </p:blipFill>
        <p:spPr>
          <a:xfrm>
            <a:off x="-1" y="-2"/>
            <a:ext cx="6096001" cy="6858002"/>
          </a:xfrm>
          <a:prstGeom prst="rect">
            <a:avLst/>
          </a:prstGeom>
        </p:spPr>
      </p:pic>
      <p:sp>
        <p:nvSpPr>
          <p:cNvPr id="3" name="Marcador de contenido 2">
            <a:extLst>
              <a:ext uri="{FF2B5EF4-FFF2-40B4-BE49-F238E27FC236}">
                <a16:creationId xmlns:a16="http://schemas.microsoft.com/office/drawing/2014/main" id="{73837F3E-917D-4166-B581-382F3E400EE7}"/>
              </a:ext>
            </a:extLst>
          </p:cNvPr>
          <p:cNvSpPr>
            <a:spLocks noGrp="1"/>
          </p:cNvSpPr>
          <p:nvPr>
            <p:ph idx="1"/>
          </p:nvPr>
        </p:nvSpPr>
        <p:spPr>
          <a:xfrm>
            <a:off x="6803409" y="2470245"/>
            <a:ext cx="4156512" cy="3769835"/>
          </a:xfrm>
        </p:spPr>
        <p:txBody>
          <a:bodyPr anchor="ctr">
            <a:normAutofit/>
          </a:bodyPr>
          <a:lstStyle/>
          <a:p>
            <a:pPr marL="0" indent="0">
              <a:buNone/>
            </a:pPr>
            <a:r>
              <a:rPr lang="es-ES" sz="2000" dirty="0"/>
              <a:t>Si algo específico caracteriza al trabajo con los pacientes conversivos es la atención al cuerpo. </a:t>
            </a:r>
          </a:p>
          <a:p>
            <a:pPr marL="0" indent="0">
              <a:buNone/>
            </a:pPr>
            <a:r>
              <a:rPr lang="es-ES" sz="2000" dirty="0"/>
              <a:t>A través de cuerpo se expresa el síntoma, siendo el cuerpo el que “habla” en muchos casos y de tal modo, no escucharlo sería un error. </a:t>
            </a:r>
          </a:p>
          <a:p>
            <a:pPr marL="0" indent="0">
              <a:buNone/>
            </a:pPr>
            <a:r>
              <a:rPr lang="es-ES" sz="2000" dirty="0"/>
              <a:t>No se concibe un trabajo con este tipo de pacientes en el que el cuerpo solo se nombre a la hora de describir los síntomas y no aparezca más. </a:t>
            </a:r>
          </a:p>
          <a:p>
            <a:pPr marL="0" indent="0">
              <a:buNone/>
            </a:pPr>
            <a:endParaRPr lang="es-ES" sz="2000" dirty="0"/>
          </a:p>
        </p:txBody>
      </p:sp>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10657268" y="6356350"/>
            <a:ext cx="1275652" cy="365125"/>
          </a:xfrm>
        </p:spPr>
        <p:txBody>
          <a:bodyPr>
            <a:normAutofit/>
          </a:bodyPr>
          <a:lstStyle/>
          <a:p>
            <a:pPr>
              <a:spcAft>
                <a:spcPts val="600"/>
              </a:spcAft>
            </a:pPr>
            <a:fld id="{F38DF745-7D3F-47F4-83A3-874385CFAA69}" type="slidenum">
              <a:rPr lang="en-US">
                <a:solidFill>
                  <a:schemeClr val="tx1"/>
                </a:solidFill>
              </a:rPr>
              <a:pPr>
                <a:spcAft>
                  <a:spcPts val="600"/>
                </a:spcAft>
              </a:pPr>
              <a:t>70</a:t>
            </a:fld>
            <a:endParaRPr lang="en-US">
              <a:solidFill>
                <a:schemeClr val="tx1"/>
              </a:solidFill>
            </a:endParaRPr>
          </a:p>
        </p:txBody>
      </p:sp>
    </p:spTree>
    <p:extLst>
      <p:ext uri="{BB962C8B-B14F-4D97-AF65-F5344CB8AC3E}">
        <p14:creationId xmlns:p14="http://schemas.microsoft.com/office/powerpoint/2010/main" val="3105071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0B10-0823-49E9-9146-DC63666A47AC}"/>
              </a:ext>
            </a:extLst>
          </p:cNvPr>
          <p:cNvSpPr>
            <a:spLocks noGrp="1"/>
          </p:cNvSpPr>
          <p:nvPr>
            <p:ph type="title"/>
          </p:nvPr>
        </p:nvSpPr>
        <p:spPr>
          <a:xfrm>
            <a:off x="761801" y="283714"/>
            <a:ext cx="11094839" cy="1161688"/>
          </a:xfrm>
        </p:spPr>
        <p:txBody>
          <a:bodyPr anchor="ctr">
            <a:normAutofit/>
          </a:bodyPr>
          <a:lstStyle/>
          <a:p>
            <a:r>
              <a:rPr lang="es-ES" sz="3700" dirty="0">
                <a:latin typeface="Calibri Light" panose="020F0302020204030204" pitchFamily="34" charset="0"/>
                <a:ea typeface="Calibri Light" panose="020F0302020204030204" pitchFamily="34" charset="0"/>
                <a:cs typeface="Calibri Light" panose="020F0302020204030204" pitchFamily="34" charset="0"/>
              </a:rPr>
              <a:t>2. El trabajo con el cuerpo: trabajo específico con conversivos</a:t>
            </a:r>
          </a:p>
        </p:txBody>
      </p:sp>
      <p:sp>
        <p:nvSpPr>
          <p:cNvPr id="3" name="Marcador de contenido 2">
            <a:extLst>
              <a:ext uri="{FF2B5EF4-FFF2-40B4-BE49-F238E27FC236}">
                <a16:creationId xmlns:a16="http://schemas.microsoft.com/office/drawing/2014/main" id="{73837F3E-917D-4166-B581-382F3E400EE7}"/>
              </a:ext>
            </a:extLst>
          </p:cNvPr>
          <p:cNvSpPr>
            <a:spLocks noGrp="1"/>
          </p:cNvSpPr>
          <p:nvPr>
            <p:ph idx="1"/>
          </p:nvPr>
        </p:nvSpPr>
        <p:spPr>
          <a:xfrm>
            <a:off x="695400" y="1729116"/>
            <a:ext cx="10297144" cy="4034116"/>
          </a:xfrm>
        </p:spPr>
        <p:txBody>
          <a:bodyPr anchor="ctr">
            <a:normAutofit/>
          </a:bodyPr>
          <a:lstStyle/>
          <a:p>
            <a:r>
              <a:rPr lang="es-ES" sz="2000" dirty="0"/>
              <a:t>Existen muchas formas de trabajar con el cuerpo. Una primera parte enlaza con el trabajo psicoeducativo. El relato del paciente o las reflexiones compartidas entre el terapeuta y la persona afectada no han de ser narrativas desconectadas y descontextualizadas de lo corporal y lo emocional. </a:t>
            </a:r>
          </a:p>
          <a:p>
            <a:r>
              <a:rPr lang="es-ES" sz="2000" dirty="0"/>
              <a:t>Al hilo de lo que el paciente cuenta podemos progresivamente ir introduciendo el «¿dónde lo notas en el cuerpo?». Para muchas personas con una profunda desconexión o alexitimia, lo corporal está muy lejos de su conciencia. Algunos pacientes incluso responden desconcertados: «¿qué quieres decir con cuerpo?». </a:t>
            </a:r>
          </a:p>
          <a:p>
            <a:r>
              <a:rPr lang="es-ES" sz="2000" dirty="0"/>
              <a:t>Estos pequeños momentos en los que nos detenemos a observar las sensaciones somáticas y ayudamos al paciente a prestar atención a esta área son realmente una primera aproximación al trabajo corporal, probablemente la más importante.</a:t>
            </a:r>
          </a:p>
        </p:txBody>
      </p:sp>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8732520" y="6356350"/>
            <a:ext cx="3216455" cy="365125"/>
          </a:xfrm>
        </p:spPr>
        <p:txBody>
          <a:bodyPr>
            <a:normAutofit/>
          </a:bodyPr>
          <a:lstStyle/>
          <a:p>
            <a:pPr>
              <a:spcAft>
                <a:spcPts val="600"/>
              </a:spcAft>
            </a:pPr>
            <a:fld id="{F38DF745-7D3F-47F4-83A3-874385CFAA69}" type="slidenum">
              <a:rPr lang="en-US">
                <a:solidFill>
                  <a:schemeClr val="tx1"/>
                </a:solidFill>
              </a:rPr>
              <a:pPr>
                <a:spcAft>
                  <a:spcPts val="600"/>
                </a:spcAft>
              </a:pPr>
              <a:t>71</a:t>
            </a:fld>
            <a:endParaRPr lang="en-US">
              <a:solidFill>
                <a:schemeClr val="tx1"/>
              </a:solidFill>
            </a:endParaRPr>
          </a:p>
        </p:txBody>
      </p:sp>
    </p:spTree>
    <p:extLst>
      <p:ext uri="{BB962C8B-B14F-4D97-AF65-F5344CB8AC3E}">
        <p14:creationId xmlns:p14="http://schemas.microsoft.com/office/powerpoint/2010/main" val="3672423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0B10-0823-49E9-9146-DC63666A47AC}"/>
              </a:ext>
            </a:extLst>
          </p:cNvPr>
          <p:cNvSpPr>
            <a:spLocks noGrp="1"/>
          </p:cNvSpPr>
          <p:nvPr>
            <p:ph type="title"/>
          </p:nvPr>
        </p:nvSpPr>
        <p:spPr>
          <a:xfrm>
            <a:off x="707413" y="4544704"/>
            <a:ext cx="4792635" cy="1811645"/>
          </a:xfrm>
        </p:spPr>
        <p:txBody>
          <a:bodyPr anchor="ctr">
            <a:normAutofit/>
          </a:bodyPr>
          <a:lstStyle/>
          <a:p>
            <a:r>
              <a:rPr lang="es-ES" sz="3200" dirty="0">
                <a:latin typeface="Calibri Light" panose="020F0302020204030204" pitchFamily="34" charset="0"/>
                <a:ea typeface="Calibri Light" panose="020F0302020204030204" pitchFamily="34" charset="0"/>
                <a:cs typeface="Calibri Light" panose="020F0302020204030204" pitchFamily="34" charset="0"/>
              </a:rPr>
              <a:t>Antes de conectar hemos de tener el concepto de la emoción</a:t>
            </a:r>
          </a:p>
        </p:txBody>
      </p:sp>
      <p:pic>
        <p:nvPicPr>
          <p:cNvPr id="8" name="Imagen 7" descr="Libros apilados sobre una mesa de madera">
            <a:extLst>
              <a:ext uri="{FF2B5EF4-FFF2-40B4-BE49-F238E27FC236}">
                <a16:creationId xmlns:a16="http://schemas.microsoft.com/office/drawing/2014/main" id="{89CA1018-58A7-4B06-B0D7-C50EEB76B9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1" r="-1" b="-1"/>
          <a:stretch/>
        </p:blipFill>
        <p:spPr>
          <a:xfrm>
            <a:off x="-1" y="10"/>
            <a:ext cx="6096001" cy="4114790"/>
          </a:xfrm>
          <a:prstGeom prst="rect">
            <a:avLst/>
          </a:prstGeom>
        </p:spPr>
      </p:pic>
      <p:sp>
        <p:nvSpPr>
          <p:cNvPr id="3" name="Marcador de contenido 2">
            <a:extLst>
              <a:ext uri="{FF2B5EF4-FFF2-40B4-BE49-F238E27FC236}">
                <a16:creationId xmlns:a16="http://schemas.microsoft.com/office/drawing/2014/main" id="{73837F3E-917D-4166-B581-382F3E400EE7}"/>
              </a:ext>
            </a:extLst>
          </p:cNvPr>
          <p:cNvSpPr>
            <a:spLocks noGrp="1"/>
          </p:cNvSpPr>
          <p:nvPr>
            <p:ph idx="1"/>
          </p:nvPr>
        </p:nvSpPr>
        <p:spPr>
          <a:xfrm>
            <a:off x="6803410" y="691912"/>
            <a:ext cx="4585646" cy="5474173"/>
          </a:xfrm>
        </p:spPr>
        <p:txBody>
          <a:bodyPr anchor="ctr">
            <a:normAutofit/>
          </a:bodyPr>
          <a:lstStyle/>
          <a:p>
            <a:pPr marL="0" indent="0">
              <a:buNone/>
            </a:pPr>
            <a:r>
              <a:rPr lang="es-ES" sz="2000" dirty="0"/>
              <a:t>Psicoeducación sobre lo somático-emocional antes de trabajar conexión y reconocimiento emocional</a:t>
            </a:r>
          </a:p>
          <a:p>
            <a:pPr marL="0" indent="0">
              <a:buNone/>
            </a:pPr>
            <a:r>
              <a:rPr lang="es-ES" sz="2000" dirty="0"/>
              <a:t>Lo cognitivo es previo a lo somático, el concepto es previo a la percepción, las estanterías se colocan antes de poner en ellas los libros ordenados (Lisa Feldman)</a:t>
            </a:r>
          </a:p>
          <a:p>
            <a:endParaRPr lang="es-ES" sz="2000" dirty="0"/>
          </a:p>
        </p:txBody>
      </p:sp>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8732520" y="6356350"/>
            <a:ext cx="3200400" cy="365125"/>
          </a:xfrm>
        </p:spPr>
        <p:txBody>
          <a:bodyPr>
            <a:normAutofit/>
          </a:bodyPr>
          <a:lstStyle/>
          <a:p>
            <a:pPr>
              <a:spcAft>
                <a:spcPts val="600"/>
              </a:spcAft>
            </a:pPr>
            <a:fld id="{F38DF745-7D3F-47F4-83A3-874385CFAA69}" type="slidenum">
              <a:rPr lang="en-US">
                <a:solidFill>
                  <a:schemeClr val="tx1"/>
                </a:solidFill>
              </a:rPr>
              <a:pPr>
                <a:spcAft>
                  <a:spcPts val="600"/>
                </a:spcAft>
              </a:pPr>
              <a:t>72</a:t>
            </a:fld>
            <a:endParaRPr lang="en-US">
              <a:solidFill>
                <a:schemeClr val="tx1"/>
              </a:solidFill>
            </a:endParaRPr>
          </a:p>
        </p:txBody>
      </p:sp>
    </p:spTree>
    <p:extLst>
      <p:ext uri="{BB962C8B-B14F-4D97-AF65-F5344CB8AC3E}">
        <p14:creationId xmlns:p14="http://schemas.microsoft.com/office/powerpoint/2010/main" val="23661999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75C138-101A-415D-BB59-9AAABAB2A619}"/>
              </a:ext>
            </a:extLst>
          </p:cNvPr>
          <p:cNvSpPr>
            <a:spLocks noGrp="1"/>
          </p:cNvSpPr>
          <p:nvPr>
            <p:ph type="title"/>
          </p:nvPr>
        </p:nvSpPr>
        <p:spPr>
          <a:xfrm>
            <a:off x="707413" y="4544704"/>
            <a:ext cx="4792635" cy="1811645"/>
          </a:xfrm>
        </p:spPr>
        <p:txBody>
          <a:bodyPr anchor="ctr">
            <a:normAutofit/>
          </a:bodyPr>
          <a:lstStyle/>
          <a:p>
            <a:r>
              <a:rPr lang="es-ES" sz="4000">
                <a:latin typeface="+mn-lt"/>
              </a:rPr>
              <a:t>La interocepción (Craig, 2003)</a:t>
            </a:r>
          </a:p>
        </p:txBody>
      </p:sp>
      <p:pic>
        <p:nvPicPr>
          <p:cNvPr id="4" name="Imagen 3">
            <a:extLst>
              <a:ext uri="{FF2B5EF4-FFF2-40B4-BE49-F238E27FC236}">
                <a16:creationId xmlns:a16="http://schemas.microsoft.com/office/drawing/2014/main" id="{32E0163C-07AD-5FDC-0889-4735F47855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602" b="7693"/>
          <a:stretch/>
        </p:blipFill>
        <p:spPr>
          <a:xfrm>
            <a:off x="-1" y="10"/>
            <a:ext cx="6096001" cy="4114790"/>
          </a:xfrm>
          <a:prstGeom prst="rect">
            <a:avLst/>
          </a:prstGeom>
        </p:spPr>
      </p:pic>
      <p:sp>
        <p:nvSpPr>
          <p:cNvPr id="3" name="Marcador de contenido 2">
            <a:extLst>
              <a:ext uri="{FF2B5EF4-FFF2-40B4-BE49-F238E27FC236}">
                <a16:creationId xmlns:a16="http://schemas.microsoft.com/office/drawing/2014/main" id="{74AFB0DE-7A6D-438B-B9CC-5E21C1FF069D}"/>
              </a:ext>
            </a:extLst>
          </p:cNvPr>
          <p:cNvSpPr>
            <a:spLocks noGrp="1"/>
          </p:cNvSpPr>
          <p:nvPr>
            <p:ph idx="1"/>
          </p:nvPr>
        </p:nvSpPr>
        <p:spPr>
          <a:xfrm>
            <a:off x="6803410" y="691912"/>
            <a:ext cx="4585646" cy="5474173"/>
          </a:xfrm>
        </p:spPr>
        <p:txBody>
          <a:bodyPr anchor="ctr">
            <a:normAutofit/>
          </a:bodyPr>
          <a:lstStyle/>
          <a:p>
            <a:pPr>
              <a:spcBef>
                <a:spcPts val="600"/>
              </a:spcBef>
            </a:pPr>
            <a:r>
              <a:rPr lang="es-ES" sz="2000" dirty="0"/>
              <a:t>La interocepción es un elemento </a:t>
            </a:r>
            <a:r>
              <a:rPr lang="es-ES" sz="2000" b="1"/>
              <a:t>transdiagnóstico</a:t>
            </a:r>
            <a:r>
              <a:rPr lang="es-ES" sz="2000" dirty="0"/>
              <a:t> que subyace a un procesamiento emocional atípico en poblaciones muy diversas, aunque este concepto no ha sido claramente operacionalizado (</a:t>
            </a:r>
            <a:r>
              <a:rPr lang="es-ES" sz="2000"/>
              <a:t>Trevisan</a:t>
            </a:r>
            <a:r>
              <a:rPr lang="es-ES" sz="2000" dirty="0"/>
              <a:t> et al., 2019). Este concepto está parcialmente relacionado con la </a:t>
            </a:r>
            <a:r>
              <a:rPr lang="es-ES" sz="2000" b="1" dirty="0"/>
              <a:t>alexitimia</a:t>
            </a:r>
            <a:r>
              <a:rPr lang="es-ES" sz="2000" dirty="0"/>
              <a:t>. </a:t>
            </a:r>
          </a:p>
          <a:p>
            <a:pPr>
              <a:spcBef>
                <a:spcPts val="600"/>
              </a:spcBef>
            </a:pPr>
            <a:r>
              <a:rPr lang="es-ES" sz="2000" b="1" dirty="0">
                <a:latin typeface="+mn-lt"/>
                <a:ea typeface="Calibri" panose="020F0502020204030204" pitchFamily="34" charset="0"/>
                <a:cs typeface="Times New Roman" panose="02020603050405020304" pitchFamily="18" charset="0"/>
              </a:rPr>
              <a:t>Conexión visceral</a:t>
            </a:r>
            <a:r>
              <a:rPr lang="es-ES" sz="2000" dirty="0">
                <a:latin typeface="+mn-lt"/>
                <a:ea typeface="Calibri" panose="020F0502020204030204" pitchFamily="34" charset="0"/>
                <a:cs typeface="Times New Roman" panose="02020603050405020304" pitchFamily="18" charset="0"/>
              </a:rPr>
              <a:t>: La vía insular o </a:t>
            </a:r>
            <a:r>
              <a:rPr lang="es-ES" sz="2000">
                <a:latin typeface="+mn-lt"/>
                <a:ea typeface="Calibri" panose="020F0502020204030204" pitchFamily="34" charset="0"/>
                <a:cs typeface="Times New Roman" panose="02020603050405020304" pitchFamily="18" charset="0"/>
              </a:rPr>
              <a:t>espinolamocortical</a:t>
            </a:r>
            <a:r>
              <a:rPr lang="es-ES" sz="2000" dirty="0">
                <a:latin typeface="+mn-lt"/>
                <a:ea typeface="Calibri" panose="020F0502020204030204" pitchFamily="34" charset="0"/>
                <a:cs typeface="Times New Roman" panose="02020603050405020304" pitchFamily="18" charset="0"/>
              </a:rPr>
              <a:t>, en la que las fibras aferentes de todo el tejido corporal se proyectan a través de la columna vertebral hasta el tronco encefálico y la corteza insular (Craig, 2002)</a:t>
            </a:r>
          </a:p>
          <a:p>
            <a:pPr>
              <a:spcBef>
                <a:spcPts val="600"/>
              </a:spcBef>
            </a:pPr>
            <a:r>
              <a:rPr lang="es-ES" sz="2000" b="1" dirty="0">
                <a:latin typeface="+mn-lt"/>
                <a:ea typeface="Calibri" panose="020F0502020204030204" pitchFamily="34" charset="0"/>
                <a:cs typeface="Times New Roman" panose="02020603050405020304" pitchFamily="18" charset="0"/>
              </a:rPr>
              <a:t>El tacto</a:t>
            </a:r>
            <a:r>
              <a:rPr lang="es-ES" sz="2000" dirty="0">
                <a:latin typeface="+mn-lt"/>
                <a:ea typeface="Calibri" panose="020F0502020204030204" pitchFamily="34" charset="0"/>
                <a:cs typeface="Times New Roman" panose="02020603050405020304" pitchFamily="18" charset="0"/>
              </a:rPr>
              <a:t>: La vía somatosensorial, en la que se proyectan aferencias dérmicas a través de la corteza somatosensorial (</a:t>
            </a:r>
            <a:r>
              <a:rPr lang="es-ES" sz="2000">
                <a:latin typeface="+mn-lt"/>
                <a:ea typeface="Calibri" panose="020F0502020204030204" pitchFamily="34" charset="0"/>
                <a:cs typeface="Times New Roman" panose="02020603050405020304" pitchFamily="18" charset="0"/>
              </a:rPr>
              <a:t>Khalsa</a:t>
            </a:r>
            <a:r>
              <a:rPr lang="es-ES" sz="2000" dirty="0">
                <a:latin typeface="+mn-lt"/>
                <a:ea typeface="Calibri" panose="020F0502020204030204" pitchFamily="34" charset="0"/>
                <a:cs typeface="Times New Roman" panose="02020603050405020304" pitchFamily="18" charset="0"/>
              </a:rPr>
              <a:t> et al., 2009).</a:t>
            </a:r>
            <a:r>
              <a:rPr lang="es-ES" sz="2000" dirty="0">
                <a:effectLst/>
                <a:latin typeface="+mn-lt"/>
                <a:ea typeface="Calibri" panose="020F0502020204030204" pitchFamily="34" charset="0"/>
                <a:cs typeface="Times New Roman" panose="02020603050405020304" pitchFamily="18" charset="0"/>
              </a:rPr>
              <a:t> </a:t>
            </a:r>
            <a:endParaRPr lang="es-ES" sz="2000" dirty="0">
              <a:latin typeface="+mn-lt"/>
            </a:endParaRPr>
          </a:p>
        </p:txBody>
      </p:sp>
    </p:spTree>
    <p:extLst>
      <p:ext uri="{BB962C8B-B14F-4D97-AF65-F5344CB8AC3E}">
        <p14:creationId xmlns:p14="http://schemas.microsoft.com/office/powerpoint/2010/main" val="3641555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75C138-101A-415D-BB59-9AAABAB2A619}"/>
              </a:ext>
            </a:extLst>
          </p:cNvPr>
          <p:cNvSpPr>
            <a:spLocks noGrp="1"/>
          </p:cNvSpPr>
          <p:nvPr>
            <p:ph type="title"/>
          </p:nvPr>
        </p:nvSpPr>
        <p:spPr>
          <a:xfrm>
            <a:off x="707413" y="4544704"/>
            <a:ext cx="4792635" cy="1811645"/>
          </a:xfrm>
        </p:spPr>
        <p:txBody>
          <a:bodyPr anchor="ctr">
            <a:normAutofit/>
          </a:bodyPr>
          <a:lstStyle/>
          <a:p>
            <a:r>
              <a:rPr lang="es-ES" sz="4000">
                <a:latin typeface="+mn-lt"/>
              </a:rPr>
              <a:t>Interocepción</a:t>
            </a:r>
          </a:p>
        </p:txBody>
      </p:sp>
      <p:pic>
        <p:nvPicPr>
          <p:cNvPr id="4" name="Imagen 3" descr="Mujer meditando en el interior">
            <a:extLst>
              <a:ext uri="{FF2B5EF4-FFF2-40B4-BE49-F238E27FC236}">
                <a16:creationId xmlns:a16="http://schemas.microsoft.com/office/drawing/2014/main" id="{4857E1A6-5F3B-3071-B6E2-DA5D6822E4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1" r="-1" b="-1"/>
          <a:stretch/>
        </p:blipFill>
        <p:spPr>
          <a:xfrm>
            <a:off x="-1" y="10"/>
            <a:ext cx="6096001" cy="4114790"/>
          </a:xfrm>
          <a:prstGeom prst="rect">
            <a:avLst/>
          </a:prstGeom>
        </p:spPr>
      </p:pic>
      <p:sp>
        <p:nvSpPr>
          <p:cNvPr id="3" name="Marcador de contenido 2">
            <a:extLst>
              <a:ext uri="{FF2B5EF4-FFF2-40B4-BE49-F238E27FC236}">
                <a16:creationId xmlns:a16="http://schemas.microsoft.com/office/drawing/2014/main" id="{74AFB0DE-7A6D-438B-B9CC-5E21C1FF069D}"/>
              </a:ext>
            </a:extLst>
          </p:cNvPr>
          <p:cNvSpPr>
            <a:spLocks noGrp="1"/>
          </p:cNvSpPr>
          <p:nvPr>
            <p:ph idx="1"/>
          </p:nvPr>
        </p:nvSpPr>
        <p:spPr>
          <a:xfrm>
            <a:off x="6803410" y="691912"/>
            <a:ext cx="4585646" cy="5474173"/>
          </a:xfrm>
        </p:spPr>
        <p:txBody>
          <a:bodyPr anchor="ctr">
            <a:normAutofit/>
          </a:bodyPr>
          <a:lstStyle/>
          <a:p>
            <a:pPr marL="0" indent="0">
              <a:spcBef>
                <a:spcPts val="300"/>
              </a:spcBef>
              <a:spcAft>
                <a:spcPts val="300"/>
              </a:spcAft>
              <a:buNone/>
            </a:pPr>
            <a:r>
              <a:rPr lang="es-ES" sz="2000" dirty="0">
                <a:latin typeface="+mn-lt"/>
              </a:rPr>
              <a:t>Observar las sensaciones.</a:t>
            </a:r>
          </a:p>
          <a:p>
            <a:pPr marL="0" indent="0">
              <a:spcBef>
                <a:spcPts val="300"/>
              </a:spcBef>
              <a:spcAft>
                <a:spcPts val="300"/>
              </a:spcAft>
              <a:buNone/>
            </a:pPr>
            <a:r>
              <a:rPr lang="es-ES" sz="2000" dirty="0">
                <a:latin typeface="+mn-lt"/>
              </a:rPr>
              <a:t>Describir (preguntas abiertas que no permiten </a:t>
            </a:r>
            <a:r>
              <a:rPr lang="es-ES" sz="2000" dirty="0"/>
              <a:t>el</a:t>
            </a:r>
            <a:r>
              <a:rPr lang="es-ES" sz="2000" dirty="0">
                <a:latin typeface="+mn-lt"/>
              </a:rPr>
              <a:t> “nada”).</a:t>
            </a:r>
          </a:p>
          <a:p>
            <a:pPr marL="0" indent="0">
              <a:spcBef>
                <a:spcPts val="300"/>
              </a:spcBef>
              <a:spcAft>
                <a:spcPts val="300"/>
              </a:spcAft>
              <a:buNone/>
            </a:pPr>
            <a:r>
              <a:rPr lang="es-ES" sz="2000" dirty="0">
                <a:latin typeface="+mn-lt"/>
              </a:rPr>
              <a:t>Notar la respiración: características (frecuencia, profundidad, fluidez, etc.).</a:t>
            </a:r>
          </a:p>
          <a:p>
            <a:pPr marL="0" indent="0">
              <a:spcBef>
                <a:spcPts val="300"/>
              </a:spcBef>
              <a:spcAft>
                <a:spcPts val="300"/>
              </a:spcAft>
              <a:buNone/>
            </a:pPr>
            <a:r>
              <a:rPr lang="es-ES" sz="2000" dirty="0">
                <a:latin typeface="+mn-lt"/>
              </a:rPr>
              <a:t>Expresión facial: para extremar el gesto.</a:t>
            </a:r>
          </a:p>
          <a:p>
            <a:pPr marL="0" indent="0">
              <a:spcBef>
                <a:spcPts val="300"/>
              </a:spcBef>
              <a:spcAft>
                <a:spcPts val="300"/>
              </a:spcAft>
              <a:buNone/>
            </a:pPr>
            <a:r>
              <a:rPr lang="es-ES" sz="2000" dirty="0">
                <a:latin typeface="+mn-lt"/>
              </a:rPr>
              <a:t>Colocar la mano sobre el pecho, el estómago o el abdomen y notar lo que hay detrás.</a:t>
            </a:r>
          </a:p>
          <a:p>
            <a:pPr marL="0" indent="0">
              <a:spcBef>
                <a:spcPts val="300"/>
              </a:spcBef>
              <a:spcAft>
                <a:spcPts val="300"/>
              </a:spcAft>
              <a:buNone/>
            </a:pPr>
            <a:r>
              <a:rPr lang="es-ES" sz="2000" dirty="0">
                <a:latin typeface="+mn-lt"/>
              </a:rPr>
              <a:t>Postura corporal: memoria propioceptiva.</a:t>
            </a:r>
          </a:p>
          <a:p>
            <a:pPr marL="0" indent="0">
              <a:spcBef>
                <a:spcPts val="300"/>
              </a:spcBef>
              <a:spcAft>
                <a:spcPts val="300"/>
              </a:spcAft>
              <a:buNone/>
            </a:pPr>
            <a:r>
              <a:rPr lang="es-ES" sz="2000" dirty="0">
                <a:latin typeface="+mn-lt"/>
              </a:rPr>
              <a:t>Las técnicas de biorretroalimentación pueden ayudar a aumentar la conciencia del estado fisiológico.</a:t>
            </a:r>
          </a:p>
        </p:txBody>
      </p:sp>
    </p:spTree>
    <p:extLst>
      <p:ext uri="{BB962C8B-B14F-4D97-AF65-F5344CB8AC3E}">
        <p14:creationId xmlns:p14="http://schemas.microsoft.com/office/powerpoint/2010/main" val="3861541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Bombillas vintage con una encendida">
            <a:extLst>
              <a:ext uri="{FF2B5EF4-FFF2-40B4-BE49-F238E27FC236}">
                <a16:creationId xmlns:a16="http://schemas.microsoft.com/office/drawing/2014/main" id="{9AE6D231-A5B3-1615-6C2A-3EF6DF9914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95" r="15844"/>
          <a:stretch/>
        </p:blipFill>
        <p:spPr>
          <a:xfrm>
            <a:off x="-1" y="-2"/>
            <a:ext cx="5410198" cy="6858002"/>
          </a:xfrm>
          <a:prstGeom prst="rect">
            <a:avLst/>
          </a:prstGeom>
        </p:spPr>
      </p:pic>
      <p:sp useBgFill="1">
        <p:nvSpPr>
          <p:cNvPr id="21" name="Rectangle 2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75C138-101A-415D-BB59-9AAABAB2A619}"/>
              </a:ext>
            </a:extLst>
          </p:cNvPr>
          <p:cNvSpPr>
            <a:spLocks noGrp="1"/>
          </p:cNvSpPr>
          <p:nvPr>
            <p:ph type="title"/>
          </p:nvPr>
        </p:nvSpPr>
        <p:spPr>
          <a:xfrm>
            <a:off x="6115316" y="405685"/>
            <a:ext cx="5885339" cy="1559301"/>
          </a:xfrm>
        </p:spPr>
        <p:txBody>
          <a:bodyPr>
            <a:normAutofit/>
          </a:bodyPr>
          <a:lstStyle/>
          <a:p>
            <a:r>
              <a:rPr lang="es-ES" sz="3400" dirty="0">
                <a:latin typeface="Calibri Light" panose="020F0302020204030204" pitchFamily="34" charset="0"/>
                <a:ea typeface="Calibri Light" panose="020F0302020204030204" pitchFamily="34" charset="0"/>
                <a:cs typeface="Calibri Light" panose="020F0302020204030204" pitchFamily="34" charset="0"/>
              </a:rPr>
              <a:t>Aprender a mirar hacia adentro (Price y </a:t>
            </a:r>
            <a:r>
              <a:rPr lang="es-ES" sz="3400" dirty="0" err="1">
                <a:latin typeface="Calibri Light" panose="020F0302020204030204" pitchFamily="34" charset="0"/>
                <a:ea typeface="Calibri Light" panose="020F0302020204030204" pitchFamily="34" charset="0"/>
                <a:cs typeface="Calibri Light" panose="020F0302020204030204" pitchFamily="34" charset="0"/>
              </a:rPr>
              <a:t>Hooven</a:t>
            </a:r>
            <a:r>
              <a:rPr lang="es-ES" sz="3400" dirty="0">
                <a:latin typeface="Calibri Light" panose="020F0302020204030204" pitchFamily="34" charset="0"/>
                <a:ea typeface="Calibri Light" panose="020F0302020204030204" pitchFamily="34" charset="0"/>
                <a:cs typeface="Calibri Light" panose="020F0302020204030204" pitchFamily="34" charset="0"/>
              </a:rPr>
              <a:t>, 2018)</a:t>
            </a:r>
          </a:p>
        </p:txBody>
      </p:sp>
      <p:sp>
        <p:nvSpPr>
          <p:cNvPr id="3" name="Marcador de contenido 2">
            <a:extLst>
              <a:ext uri="{FF2B5EF4-FFF2-40B4-BE49-F238E27FC236}">
                <a16:creationId xmlns:a16="http://schemas.microsoft.com/office/drawing/2014/main" id="{74AFB0DE-7A6D-438B-B9CC-5E21C1FF069D}"/>
              </a:ext>
            </a:extLst>
          </p:cNvPr>
          <p:cNvSpPr>
            <a:spLocks noGrp="1"/>
          </p:cNvSpPr>
          <p:nvPr>
            <p:ph idx="1"/>
          </p:nvPr>
        </p:nvSpPr>
        <p:spPr>
          <a:xfrm>
            <a:off x="6096000" y="2743200"/>
            <a:ext cx="5266657" cy="2558008"/>
          </a:xfrm>
        </p:spPr>
        <p:txBody>
          <a:bodyPr anchor="ctr">
            <a:normAutofit/>
          </a:bodyPr>
          <a:lstStyle/>
          <a:p>
            <a:pPr marL="0" indent="0">
              <a:spcBef>
                <a:spcPts val="600"/>
              </a:spcBef>
              <a:buNone/>
            </a:pPr>
            <a:r>
              <a:rPr lang="es-ES" sz="2000" dirty="0">
                <a:latin typeface="+mn-lt"/>
              </a:rPr>
              <a:t>(1) </a:t>
            </a:r>
            <a:r>
              <a:rPr lang="es-ES" sz="2000" dirty="0"/>
              <a:t>C</a:t>
            </a:r>
            <a:r>
              <a:rPr lang="es-ES" sz="2000" dirty="0">
                <a:latin typeface="+mn-lt"/>
              </a:rPr>
              <a:t>onciencia de lo sensorial: noto que hay sensaciones y emociones de distinto tipo</a:t>
            </a:r>
          </a:p>
          <a:p>
            <a:pPr marL="0" indent="0">
              <a:spcBef>
                <a:spcPts val="600"/>
              </a:spcBef>
              <a:buNone/>
            </a:pPr>
            <a:r>
              <a:rPr lang="es-ES" sz="2000" dirty="0">
                <a:latin typeface="+mn-lt"/>
              </a:rPr>
              <a:t>(2) Acceso a esas sensaciones: conecto con esas emociones cuando pienso en ello</a:t>
            </a:r>
          </a:p>
          <a:p>
            <a:pPr marL="0" indent="0">
              <a:spcBef>
                <a:spcPts val="600"/>
              </a:spcBef>
              <a:buNone/>
            </a:pPr>
            <a:r>
              <a:rPr lang="es-ES" sz="2000" dirty="0">
                <a:latin typeface="+mn-lt"/>
              </a:rPr>
              <a:t>(3) Me permito sentirlas y dejarlas estar sin interferir </a:t>
            </a:r>
          </a:p>
        </p:txBody>
      </p:sp>
    </p:spTree>
    <p:extLst>
      <p:ext uri="{BB962C8B-B14F-4D97-AF65-F5344CB8AC3E}">
        <p14:creationId xmlns:p14="http://schemas.microsoft.com/office/powerpoint/2010/main" val="3888302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275C138-101A-415D-BB59-9AAABAB2A619}"/>
              </a:ext>
            </a:extLst>
          </p:cNvPr>
          <p:cNvSpPr>
            <a:spLocks noGrp="1"/>
          </p:cNvSpPr>
          <p:nvPr>
            <p:ph type="title"/>
          </p:nvPr>
        </p:nvSpPr>
        <p:spPr>
          <a:xfrm>
            <a:off x="707413" y="4544704"/>
            <a:ext cx="4792635" cy="1811645"/>
          </a:xfrm>
        </p:spPr>
        <p:txBody>
          <a:bodyPr anchor="ctr">
            <a:normAutofit/>
          </a:bodyPr>
          <a:lstStyle/>
          <a:p>
            <a:r>
              <a:rPr lang="es-ES" sz="4000">
                <a:latin typeface="+mn-lt"/>
              </a:rPr>
              <a:t>Significado, dar sentido a la emoción</a:t>
            </a:r>
          </a:p>
        </p:txBody>
      </p:sp>
      <p:pic>
        <p:nvPicPr>
          <p:cNvPr id="5" name="Imagen 4" descr="Bombillas vintage con una encendida">
            <a:extLst>
              <a:ext uri="{FF2B5EF4-FFF2-40B4-BE49-F238E27FC236}">
                <a16:creationId xmlns:a16="http://schemas.microsoft.com/office/drawing/2014/main" id="{0A033556-BC1B-4635-9693-2CC451311F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1" r="-1" b="-1"/>
          <a:stretch/>
        </p:blipFill>
        <p:spPr>
          <a:xfrm>
            <a:off x="-1" y="10"/>
            <a:ext cx="6096001" cy="4114790"/>
          </a:xfrm>
          <a:prstGeom prst="rect">
            <a:avLst/>
          </a:prstGeom>
        </p:spPr>
      </p:pic>
      <p:sp>
        <p:nvSpPr>
          <p:cNvPr id="3" name="Marcador de contenido 2">
            <a:extLst>
              <a:ext uri="{FF2B5EF4-FFF2-40B4-BE49-F238E27FC236}">
                <a16:creationId xmlns:a16="http://schemas.microsoft.com/office/drawing/2014/main" id="{74AFB0DE-7A6D-438B-B9CC-5E21C1FF069D}"/>
              </a:ext>
            </a:extLst>
          </p:cNvPr>
          <p:cNvSpPr>
            <a:spLocks noGrp="1"/>
          </p:cNvSpPr>
          <p:nvPr>
            <p:ph idx="1"/>
          </p:nvPr>
        </p:nvSpPr>
        <p:spPr>
          <a:xfrm>
            <a:off x="6803410" y="691912"/>
            <a:ext cx="4585646" cy="5474173"/>
          </a:xfrm>
        </p:spPr>
        <p:txBody>
          <a:bodyPr anchor="ctr">
            <a:normAutofit/>
          </a:bodyPr>
          <a:lstStyle/>
          <a:p>
            <a:pPr marL="0" indent="0">
              <a:spcBef>
                <a:spcPts val="600"/>
              </a:spcBef>
              <a:buNone/>
            </a:pPr>
            <a:r>
              <a:rPr lang="es-ES" sz="2000" dirty="0">
                <a:latin typeface="+mn-lt"/>
              </a:rPr>
              <a:t>Algunas personas notan la emoción, pero luchan por vincularla con otras emociones, pensamientos o eventos. El trabajo aquí es dar sentido simbólico a lo que se está notando en el cuerpo. </a:t>
            </a:r>
          </a:p>
          <a:p>
            <a:pPr marL="0" indent="0">
              <a:spcBef>
                <a:spcPts val="600"/>
              </a:spcBef>
              <a:buNone/>
            </a:pPr>
            <a:r>
              <a:rPr lang="es-ES" sz="2000" dirty="0">
                <a:latin typeface="+mn-lt"/>
              </a:rPr>
              <a:t>Es necesario trabajar el pensamiento reflexivo, vinculando cuerpo, emoción y contexto en el que se genera.</a:t>
            </a:r>
          </a:p>
        </p:txBody>
      </p:sp>
    </p:spTree>
    <p:extLst>
      <p:ext uri="{BB962C8B-B14F-4D97-AF65-F5344CB8AC3E}">
        <p14:creationId xmlns:p14="http://schemas.microsoft.com/office/powerpoint/2010/main" val="425906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0B10-0823-49E9-9146-DC63666A47AC}"/>
              </a:ext>
            </a:extLst>
          </p:cNvPr>
          <p:cNvSpPr>
            <a:spLocks noGrp="1"/>
          </p:cNvSpPr>
          <p:nvPr>
            <p:ph type="title"/>
          </p:nvPr>
        </p:nvSpPr>
        <p:spPr>
          <a:xfrm>
            <a:off x="707413" y="4544704"/>
            <a:ext cx="4792635" cy="1811645"/>
          </a:xfrm>
        </p:spPr>
        <p:txBody>
          <a:bodyPr anchor="ct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¿Con qué cuerpo trabajamos?</a:t>
            </a:r>
          </a:p>
        </p:txBody>
      </p:sp>
      <p:pic>
        <p:nvPicPr>
          <p:cNvPr id="17" name="Picture 16" descr="Mano con cuerdas rojas">
            <a:extLst>
              <a:ext uri="{FF2B5EF4-FFF2-40B4-BE49-F238E27FC236}">
                <a16:creationId xmlns:a16="http://schemas.microsoft.com/office/drawing/2014/main" id="{9A3930F7-1944-DDC6-8894-70CFBBA1BB84}"/>
              </a:ext>
            </a:extLst>
          </p:cNvPr>
          <p:cNvPicPr>
            <a:picLocks noChangeAspect="1"/>
          </p:cNvPicPr>
          <p:nvPr/>
        </p:nvPicPr>
        <p:blipFill rotWithShape="1">
          <a:blip r:embed="rId2"/>
          <a:srcRect l="1111" r="-1" b="-1"/>
          <a:stretch/>
        </p:blipFill>
        <p:spPr>
          <a:xfrm>
            <a:off x="-1" y="10"/>
            <a:ext cx="6096001" cy="4114790"/>
          </a:xfrm>
          <a:prstGeom prst="rect">
            <a:avLst/>
          </a:prstGeom>
        </p:spPr>
      </p:pic>
      <p:sp>
        <p:nvSpPr>
          <p:cNvPr id="3" name="Marcador de contenido 2">
            <a:extLst>
              <a:ext uri="{FF2B5EF4-FFF2-40B4-BE49-F238E27FC236}">
                <a16:creationId xmlns:a16="http://schemas.microsoft.com/office/drawing/2014/main" id="{73837F3E-917D-4166-B581-382F3E400EE7}"/>
              </a:ext>
            </a:extLst>
          </p:cNvPr>
          <p:cNvSpPr>
            <a:spLocks noGrp="1"/>
          </p:cNvSpPr>
          <p:nvPr>
            <p:ph idx="1"/>
          </p:nvPr>
        </p:nvSpPr>
        <p:spPr>
          <a:xfrm>
            <a:off x="6803410" y="691912"/>
            <a:ext cx="4585646" cy="5474173"/>
          </a:xfrm>
        </p:spPr>
        <p:txBody>
          <a:bodyPr anchor="ctr">
            <a:normAutofit/>
          </a:bodyPr>
          <a:lstStyle/>
          <a:p>
            <a:pPr marL="0" indent="0">
              <a:buNone/>
            </a:pPr>
            <a:r>
              <a:rPr lang="es-ES" sz="2000" b="1" dirty="0"/>
              <a:t>El cuerpo fisiológico</a:t>
            </a:r>
            <a:r>
              <a:rPr lang="es-ES" sz="2000" dirty="0"/>
              <a:t>: Se puede trabajar desde un punto de vista más mecánico, por ejemplo, en coordinación con otros especialistas como fisioterapeutas o rehabilitadores. Se pueden utilizar técnicas como el neurofeedback y el biofeedback para favorecer una regulación generalizada de todo el sistema corporal</a:t>
            </a:r>
          </a:p>
          <a:p>
            <a:pPr marL="0" indent="0">
              <a:buNone/>
            </a:pPr>
            <a:r>
              <a:rPr lang="es-ES" sz="2000" b="1" dirty="0"/>
              <a:t>El cuerpo simbólico:</a:t>
            </a:r>
            <a:r>
              <a:rPr lang="es-ES" sz="2000" dirty="0"/>
              <a:t> Otra vertiente del trabajo corporal tiene mucho mayor componente simbólico. Se puede dialogar con el cuerpo, darle voz, por ejemplo. Se puede trabajar con estatuas al estilo psicodramático. Se puede trabajar a través de técnicas gestálticas que invitan bien a atenuar el movimiento o bien a exagerarlo y luego trabajan desde esta polaridad.</a:t>
            </a:r>
          </a:p>
        </p:txBody>
      </p:sp>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8732520" y="6356350"/>
            <a:ext cx="3200400" cy="365125"/>
          </a:xfrm>
        </p:spPr>
        <p:txBody>
          <a:bodyPr>
            <a:normAutofit/>
          </a:bodyPr>
          <a:lstStyle/>
          <a:p>
            <a:pPr>
              <a:spcAft>
                <a:spcPts val="600"/>
              </a:spcAft>
            </a:pPr>
            <a:fld id="{F38DF745-7D3F-47F4-83A3-874385CFAA69}" type="slidenum">
              <a:rPr lang="en-US">
                <a:solidFill>
                  <a:schemeClr val="tx1"/>
                </a:solidFill>
              </a:rPr>
              <a:pPr>
                <a:spcAft>
                  <a:spcPts val="600"/>
                </a:spcAft>
              </a:pPr>
              <a:t>77</a:t>
            </a:fld>
            <a:endParaRPr lang="en-US">
              <a:solidFill>
                <a:schemeClr val="tx1"/>
              </a:solidFill>
            </a:endParaRPr>
          </a:p>
        </p:txBody>
      </p:sp>
    </p:spTree>
    <p:extLst>
      <p:ext uri="{BB962C8B-B14F-4D97-AF65-F5344CB8AC3E}">
        <p14:creationId xmlns:p14="http://schemas.microsoft.com/office/powerpoint/2010/main" val="1711850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arcador de contenido 8" descr="Padre cargando a su hijo">
            <a:extLst>
              <a:ext uri="{FF2B5EF4-FFF2-40B4-BE49-F238E27FC236}">
                <a16:creationId xmlns:a16="http://schemas.microsoft.com/office/drawing/2014/main" id="{E31A4471-EDDB-4192-A284-D6E21B8B9ADA}"/>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8118" r="22617" b="-1"/>
          <a:stretch/>
        </p:blipFill>
        <p:spPr>
          <a:xfrm>
            <a:off x="6103027" y="10"/>
            <a:ext cx="6088971" cy="6857990"/>
          </a:xfrm>
          <a:prstGeom prst="rect">
            <a:avLst/>
          </a:prstGeom>
        </p:spPr>
      </p:pic>
      <p:sp useBgFill="1">
        <p:nvSpPr>
          <p:cNvPr id="25" name="Rectangle 24">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dirty="0">
                <a:latin typeface="Calibri Light" panose="020F0302020204030204" pitchFamily="34" charset="0"/>
                <a:ea typeface="Calibri Light" panose="020F0302020204030204" pitchFamily="34" charset="0"/>
                <a:cs typeface="Calibri Light" panose="020F0302020204030204" pitchFamily="34" charset="0"/>
              </a:rPr>
              <a:t>La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memoria</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somática</a:t>
            </a:r>
            <a:endParaRPr lang="en-US"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3 Marcador de contenido"/>
          <p:cNvSpPr>
            <a:spLocks noGrp="1"/>
          </p:cNvSpPr>
          <p:nvPr>
            <p:ph sz="half" idx="1"/>
          </p:nvPr>
        </p:nvSpPr>
        <p:spPr>
          <a:xfrm>
            <a:off x="761801" y="2884929"/>
            <a:ext cx="4659756" cy="3374137"/>
          </a:xfrm>
        </p:spPr>
        <p:txBody>
          <a:bodyPr vert="horz" lIns="91440" tIns="45720" rIns="91440" bIns="45720" rtlCol="0" anchor="ctr">
            <a:normAutofit/>
          </a:bodyPr>
          <a:lstStyle/>
          <a:p>
            <a:r>
              <a:rPr lang="en-US" sz="2000" b="1" dirty="0" err="1"/>
              <a:t>Propioceptiva</a:t>
            </a:r>
            <a:r>
              <a:rPr lang="en-US" sz="2000" b="1" dirty="0"/>
              <a:t> </a:t>
            </a:r>
            <a:r>
              <a:rPr lang="en-US" sz="2000" dirty="0"/>
              <a:t>(</a:t>
            </a:r>
            <a:r>
              <a:rPr lang="en-US" sz="2000" dirty="0" err="1"/>
              <a:t>sensibilidad</a:t>
            </a:r>
            <a:r>
              <a:rPr lang="en-US" sz="2000" dirty="0"/>
              <a:t> </a:t>
            </a:r>
            <a:r>
              <a:rPr lang="en-US" sz="2000" dirty="0" err="1"/>
              <a:t>alojada</a:t>
            </a:r>
            <a:r>
              <a:rPr lang="en-US" sz="2000" dirty="0"/>
              <a:t> </a:t>
            </a:r>
            <a:r>
              <a:rPr lang="en-US" sz="2000" dirty="0" err="1"/>
              <a:t>en</a:t>
            </a:r>
            <a:r>
              <a:rPr lang="en-US" sz="2000" dirty="0"/>
              <a:t> </a:t>
            </a:r>
            <a:r>
              <a:rPr lang="en-US" sz="2000" dirty="0" err="1"/>
              <a:t>los</a:t>
            </a:r>
            <a:r>
              <a:rPr lang="en-US" sz="2000" dirty="0"/>
              <a:t> </a:t>
            </a:r>
            <a:r>
              <a:rPr lang="en-US" sz="2000" dirty="0" err="1"/>
              <a:t>tejidos</a:t>
            </a:r>
            <a:r>
              <a:rPr lang="en-US" sz="2000" dirty="0"/>
              <a:t> </a:t>
            </a:r>
            <a:r>
              <a:rPr lang="en-US" sz="2000" dirty="0" err="1"/>
              <a:t>musculares</a:t>
            </a:r>
            <a:r>
              <a:rPr lang="en-US" sz="2000" dirty="0"/>
              <a:t>, </a:t>
            </a:r>
            <a:r>
              <a:rPr lang="en-US" sz="2000" dirty="0" err="1"/>
              <a:t>articulares</a:t>
            </a:r>
            <a:r>
              <a:rPr lang="en-US" sz="2000" dirty="0"/>
              <a:t>, </a:t>
            </a:r>
            <a:r>
              <a:rPr lang="en-US" sz="2000" dirty="0" err="1"/>
              <a:t>laberinto</a:t>
            </a:r>
            <a:r>
              <a:rPr lang="en-US" sz="2000" dirty="0"/>
              <a:t>, </a:t>
            </a:r>
            <a:r>
              <a:rPr lang="en-US" sz="2000" dirty="0" err="1"/>
              <a:t>etc</a:t>
            </a:r>
            <a:r>
              <a:rPr lang="en-US" sz="2000" dirty="0"/>
              <a:t>, que </a:t>
            </a:r>
            <a:r>
              <a:rPr lang="en-US" sz="2000" dirty="0" err="1"/>
              <a:t>intervienen</a:t>
            </a:r>
            <a:r>
              <a:rPr lang="en-US" sz="2000" dirty="0"/>
              <a:t> </a:t>
            </a:r>
            <a:r>
              <a:rPr lang="en-US" sz="2000" dirty="0" err="1"/>
              <a:t>en</a:t>
            </a:r>
            <a:r>
              <a:rPr lang="en-US" sz="2000" dirty="0"/>
              <a:t> la </a:t>
            </a:r>
            <a:r>
              <a:rPr lang="en-US" sz="2000" dirty="0" err="1"/>
              <a:t>regulación</a:t>
            </a:r>
            <a:r>
              <a:rPr lang="en-US" sz="2000" dirty="0"/>
              <a:t> de la </a:t>
            </a:r>
            <a:r>
              <a:rPr lang="en-US" sz="2000" dirty="0" err="1"/>
              <a:t>postura</a:t>
            </a:r>
            <a:r>
              <a:rPr lang="en-US" sz="2000" dirty="0"/>
              <a:t>, la </a:t>
            </a:r>
            <a:r>
              <a:rPr lang="en-US" sz="2000" dirty="0" err="1"/>
              <a:t>posición</a:t>
            </a:r>
            <a:r>
              <a:rPr lang="en-US" sz="2000" dirty="0"/>
              <a:t> </a:t>
            </a:r>
            <a:r>
              <a:rPr lang="en-US" sz="2000" dirty="0" err="1"/>
              <a:t>en</a:t>
            </a:r>
            <a:r>
              <a:rPr lang="en-US" sz="2000" dirty="0"/>
              <a:t> </a:t>
            </a:r>
            <a:r>
              <a:rPr lang="en-US" sz="2000" dirty="0" err="1"/>
              <a:t>el</a:t>
            </a:r>
            <a:r>
              <a:rPr lang="en-US" sz="2000" dirty="0"/>
              <a:t> </a:t>
            </a:r>
            <a:r>
              <a:rPr lang="en-US" sz="2000" dirty="0" err="1"/>
              <a:t>espacio</a:t>
            </a:r>
            <a:r>
              <a:rPr lang="en-US" sz="2000" dirty="0"/>
              <a:t>, etc.), </a:t>
            </a:r>
          </a:p>
          <a:p>
            <a:r>
              <a:rPr lang="en-US" sz="2000" b="1" dirty="0"/>
              <a:t>Sensorial</a:t>
            </a:r>
            <a:r>
              <a:rPr lang="en-US" sz="2000" dirty="0"/>
              <a:t> (</a:t>
            </a:r>
            <a:r>
              <a:rPr lang="en-US" sz="2000" dirty="0" err="1"/>
              <a:t>órganos</a:t>
            </a:r>
            <a:r>
              <a:rPr lang="en-US" sz="2000" dirty="0"/>
              <a:t> de </a:t>
            </a:r>
            <a:r>
              <a:rPr lang="en-US" sz="2000" dirty="0" err="1"/>
              <a:t>los</a:t>
            </a:r>
            <a:r>
              <a:rPr lang="en-US" sz="2000" dirty="0"/>
              <a:t> </a:t>
            </a:r>
            <a:r>
              <a:rPr lang="en-US" sz="2000" dirty="0" err="1"/>
              <a:t>sentidos</a:t>
            </a:r>
            <a:r>
              <a:rPr lang="en-US" sz="2000" dirty="0"/>
              <a:t>) </a:t>
            </a:r>
          </a:p>
          <a:p>
            <a:r>
              <a:rPr lang="en-US" sz="2000" b="1" dirty="0"/>
              <a:t>Visceral</a:t>
            </a:r>
            <a:r>
              <a:rPr lang="en-US" sz="2000" dirty="0"/>
              <a:t> (</a:t>
            </a:r>
            <a:r>
              <a:rPr lang="en-US" sz="2000" dirty="0" err="1"/>
              <a:t>vísceras</a:t>
            </a:r>
            <a:r>
              <a:rPr lang="en-US" sz="2000" dirty="0"/>
              <a:t> y </a:t>
            </a:r>
            <a:r>
              <a:rPr lang="en-US" sz="2000" dirty="0" err="1"/>
              <a:t>órganos</a:t>
            </a:r>
            <a:r>
              <a:rPr lang="en-US" sz="2000" dirty="0"/>
              <a:t>) </a:t>
            </a:r>
          </a:p>
          <a:p>
            <a:r>
              <a:rPr lang="en-US" sz="2000" dirty="0"/>
              <a:t>Memoria </a:t>
            </a:r>
            <a:r>
              <a:rPr lang="en-US" sz="2000" b="1" dirty="0" err="1"/>
              <a:t>emocional</a:t>
            </a:r>
            <a:endParaRPr lang="en-US" sz="2000" b="1" dirty="0"/>
          </a:p>
        </p:txBody>
      </p:sp>
      <p:sp>
        <p:nvSpPr>
          <p:cNvPr id="3" name="2 Marcador de número de diapositiva"/>
          <p:cNvSpPr>
            <a:spLocks noGrp="1"/>
          </p:cNvSpPr>
          <p:nvPr>
            <p:ph type="sldNum" sz="quarter" idx="12"/>
          </p:nvPr>
        </p:nvSpPr>
        <p:spPr>
          <a:xfrm>
            <a:off x="10515600" y="6356350"/>
            <a:ext cx="1462825" cy="365125"/>
          </a:xfrm>
        </p:spPr>
        <p:txBody>
          <a:bodyPr vert="horz" lIns="91440" tIns="45720" rIns="91440" bIns="45720" rtlCol="0" anchor="ctr">
            <a:normAutofit/>
          </a:bodyPr>
          <a:lstStyle/>
          <a:p>
            <a:pPr>
              <a:spcAft>
                <a:spcPts val="600"/>
              </a:spcAft>
              <a:defRPr/>
            </a:pPr>
            <a:fld id="{F38DF745-7D3F-47F4-83A3-874385CFAA69}" type="slidenum">
              <a:rPr lang="en-US">
                <a:solidFill>
                  <a:srgbClr val="FFFFFF"/>
                </a:solidFill>
                <a:latin typeface="Calibri" panose="020F0502020204030204"/>
              </a:rPr>
              <a:pPr>
                <a:spcAft>
                  <a:spcPts val="600"/>
                </a:spcAft>
                <a:defRPr/>
              </a:pPr>
              <a:t>78</a:t>
            </a:fld>
            <a:endParaRPr lang="en-US">
              <a:solidFill>
                <a:srgbClr val="FFFFFF"/>
              </a:solidFill>
              <a:latin typeface="Calibri" panose="020F0502020204030204"/>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07413" y="4544704"/>
            <a:ext cx="4792635" cy="1811645"/>
          </a:xfrm>
        </p:spPr>
        <p:txBody>
          <a:bodyPr anchor="ctr">
            <a:normAutofit/>
          </a:bodyPr>
          <a:lstStyle/>
          <a:p>
            <a:r>
              <a:rPr lang="es-ES" sz="3700">
                <a:latin typeface="+mn-lt"/>
                <a:cs typeface="Calibri" panose="020F0502020204030204" pitchFamily="34" charset="0"/>
              </a:rPr>
              <a:t>La respuesta parental se almacena como memoria no consciente</a:t>
            </a:r>
          </a:p>
        </p:txBody>
      </p:sp>
      <p:pic>
        <p:nvPicPr>
          <p:cNvPr id="6" name="Imagen 5" descr="Persona sosteniendo bebé">
            <a:extLst>
              <a:ext uri="{FF2B5EF4-FFF2-40B4-BE49-F238E27FC236}">
                <a16:creationId xmlns:a16="http://schemas.microsoft.com/office/drawing/2014/main" id="{324420C1-BC85-4138-91D5-8814BA4242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10" b="-1"/>
          <a:stretch/>
        </p:blipFill>
        <p:spPr>
          <a:xfrm>
            <a:off x="-1" y="10"/>
            <a:ext cx="6096001" cy="4114790"/>
          </a:xfrm>
          <a:prstGeom prst="rect">
            <a:avLst/>
          </a:prstGeom>
        </p:spPr>
      </p:pic>
      <p:sp>
        <p:nvSpPr>
          <p:cNvPr id="4" name="3 Marcador de contenido"/>
          <p:cNvSpPr>
            <a:spLocks noGrp="1"/>
          </p:cNvSpPr>
          <p:nvPr>
            <p:ph idx="1"/>
          </p:nvPr>
        </p:nvSpPr>
        <p:spPr>
          <a:xfrm>
            <a:off x="6803410" y="691912"/>
            <a:ext cx="4585646" cy="5474173"/>
          </a:xfrm>
        </p:spPr>
        <p:txBody>
          <a:bodyPr anchor="ctr">
            <a:normAutofit/>
          </a:bodyPr>
          <a:lstStyle/>
          <a:p>
            <a:pPr marL="0" indent="0">
              <a:spcBef>
                <a:spcPts val="600"/>
              </a:spcBef>
              <a:buNone/>
            </a:pPr>
            <a:r>
              <a:rPr lang="es-ES" sz="2000" dirty="0">
                <a:latin typeface="+mn-lt"/>
                <a:cs typeface="Calibri" panose="020F0502020204030204" pitchFamily="34" charset="0"/>
              </a:rPr>
              <a:t>Bowlby plantea que el niño indefenso mantiene con su cuidador un sistema de patrones de respuestas emocionales y conductuales que constituyen el sistema de apego. Este es un sistema motivacional innato, que organiza los procesos de memoria del niño y lo lleva a buscar la proximidad con la madre. </a:t>
            </a:r>
          </a:p>
          <a:p>
            <a:pPr marL="0" indent="0">
              <a:spcBef>
                <a:spcPts val="600"/>
              </a:spcBef>
              <a:buNone/>
            </a:pPr>
            <a:r>
              <a:rPr lang="es-ES" sz="2000" dirty="0">
                <a:latin typeface="+mn-lt"/>
                <a:cs typeface="Calibri" panose="020F0502020204030204" pitchFamily="34" charset="0"/>
              </a:rPr>
              <a:t>La respuesta parental puede reforzar estados emocionales positivos y atenuar los negativos dando protección, y esta experiencia se codifica en las memorias procedimental y emocional como una </a:t>
            </a:r>
            <a:r>
              <a:rPr lang="es-ES" sz="2000" b="1" dirty="0">
                <a:latin typeface="+mn-lt"/>
                <a:cs typeface="Calibri" panose="020F0502020204030204" pitchFamily="34" charset="0"/>
              </a:rPr>
              <a:t>expectativa de ayuda </a:t>
            </a:r>
            <a:r>
              <a:rPr lang="es-ES" sz="2000" dirty="0">
                <a:latin typeface="+mn-lt"/>
                <a:cs typeface="Calibri" panose="020F0502020204030204" pitchFamily="34" charset="0"/>
              </a:rPr>
              <a:t>que le da al niño </a:t>
            </a:r>
            <a:r>
              <a:rPr lang="es-ES" sz="2000" b="1" dirty="0">
                <a:latin typeface="+mn-lt"/>
                <a:cs typeface="Calibri" panose="020F0502020204030204" pitchFamily="34" charset="0"/>
              </a:rPr>
              <a:t>sentimiento de seguridad</a:t>
            </a:r>
            <a:r>
              <a:rPr lang="es-ES" sz="2000" dirty="0">
                <a:latin typeface="+mn-lt"/>
                <a:cs typeface="Calibri" panose="020F0502020204030204"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B225BA-7412-4605-8E8D-5AED2BF56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Mujer que se cubre la cara">
            <a:extLst>
              <a:ext uri="{FF2B5EF4-FFF2-40B4-BE49-F238E27FC236}">
                <a16:creationId xmlns:a16="http://schemas.microsoft.com/office/drawing/2014/main" id="{EC24C6F5-15DB-4F43-BD2A-9BD2546C3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787"/>
          <a:stretch/>
        </p:blipFill>
        <p:spPr>
          <a:xfrm>
            <a:off x="20" y="10"/>
            <a:ext cx="12191980" cy="6857989"/>
          </a:xfrm>
          <a:prstGeom prst="rect">
            <a:avLst/>
          </a:prstGeom>
        </p:spPr>
      </p:pic>
      <p:sp>
        <p:nvSpPr>
          <p:cNvPr id="12" name="Rectangle 11">
            <a:extLst>
              <a:ext uri="{FF2B5EF4-FFF2-40B4-BE49-F238E27FC236}">
                <a16:creationId xmlns:a16="http://schemas.microsoft.com/office/drawing/2014/main" id="{604BB9CD-970D-4FE5-B4E3-D651735BF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alphaModFix amt="27000"/>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tile tx="0" ty="-254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Título"/>
          <p:cNvSpPr>
            <a:spLocks noGrp="1"/>
          </p:cNvSpPr>
          <p:nvPr>
            <p:ph type="ctrTitle"/>
          </p:nvPr>
        </p:nvSpPr>
        <p:spPr>
          <a:xfrm>
            <a:off x="1112520" y="2152955"/>
            <a:ext cx="9966960" cy="2552091"/>
          </a:xfrm>
        </p:spPr>
        <p:txBody>
          <a:bodyPr anchor="ctr">
            <a:normAutofit/>
          </a:bodyPr>
          <a:lstStyle/>
          <a:p>
            <a:r>
              <a:rPr lang="es-ES" sz="4400" dirty="0">
                <a:solidFill>
                  <a:srgbClr val="FFFFFF"/>
                </a:solidFill>
                <a:latin typeface="+mn-lt"/>
                <a:cs typeface="Calibri" panose="020F0502020204030204" pitchFamily="34" charset="0"/>
              </a:rPr>
              <a:t>Las respuestas al estrés </a:t>
            </a:r>
            <a:br>
              <a:rPr lang="es-ES" sz="4400" dirty="0">
                <a:solidFill>
                  <a:srgbClr val="FFFFFF"/>
                </a:solidFill>
                <a:latin typeface="+mn-lt"/>
                <a:cs typeface="Calibri" panose="020F0502020204030204" pitchFamily="34" charset="0"/>
              </a:rPr>
            </a:br>
            <a:r>
              <a:rPr lang="es-ES" sz="4400" dirty="0">
                <a:solidFill>
                  <a:srgbClr val="FFFFFF"/>
                </a:solidFill>
                <a:latin typeface="+mn-lt"/>
                <a:cs typeface="Calibri" panose="020F0502020204030204" pitchFamily="34" charset="0"/>
              </a:rPr>
              <a:t>se manifiestan en el cuerpo</a:t>
            </a:r>
          </a:p>
        </p:txBody>
      </p:sp>
      <p:sp>
        <p:nvSpPr>
          <p:cNvPr id="14" name="Rectangle 13">
            <a:extLst>
              <a:ext uri="{FF2B5EF4-FFF2-40B4-BE49-F238E27FC236}">
                <a16:creationId xmlns:a16="http://schemas.microsoft.com/office/drawing/2014/main" id="{5E0D6276-8D53-4DDA-A15A-90E0831F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195574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0C150C7-96FB-4EB9-BDF9-212535A60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808342"/>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8001"/>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Bebé gateando en el suelo">
            <a:extLst>
              <a:ext uri="{FF2B5EF4-FFF2-40B4-BE49-F238E27FC236}">
                <a16:creationId xmlns:a16="http://schemas.microsoft.com/office/drawing/2014/main" id="{E199AC91-E33D-4ADD-9075-605D7B93DD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44" r="11746" b="2"/>
          <a:stretch/>
        </p:blipFill>
        <p:spPr>
          <a:xfrm>
            <a:off x="20" y="1666568"/>
            <a:ext cx="6106195" cy="5191432"/>
          </a:xfrm>
          <a:prstGeom prst="rect">
            <a:avLst/>
          </a:prstGeom>
        </p:spPr>
      </p:pic>
      <p:sp useBgFill="1">
        <p:nvSpPr>
          <p:cNvPr id="20" name="Rectangle 19">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61801" y="352766"/>
            <a:ext cx="10591999" cy="1023584"/>
          </a:xfrm>
        </p:spPr>
        <p:txBody>
          <a:bodyP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El contacto y la separación (</a:t>
            </a:r>
            <a:r>
              <a:rPr lang="es-ES" sz="4000" dirty="0" err="1">
                <a:latin typeface="Calibri Light" panose="020F0302020204030204" pitchFamily="34" charset="0"/>
                <a:ea typeface="Calibri Light" panose="020F0302020204030204" pitchFamily="34" charset="0"/>
                <a:cs typeface="Calibri Light" panose="020F0302020204030204" pitchFamily="34" charset="0"/>
              </a:rPr>
              <a:t>Hofer</a:t>
            </a:r>
            <a:r>
              <a:rPr lang="es-ES" sz="4000" b="1" dirty="0">
                <a:latin typeface="Calibri Light" panose="020F0302020204030204" pitchFamily="34" charset="0"/>
                <a:ea typeface="Calibri Light" panose="020F0302020204030204" pitchFamily="34" charset="0"/>
                <a:cs typeface="Calibri Light" panose="020F0302020204030204" pitchFamily="34" charset="0"/>
              </a:rPr>
              <a:t>, </a:t>
            </a:r>
            <a:r>
              <a:rPr lang="es-ES" sz="4000" dirty="0">
                <a:latin typeface="Calibri Light" panose="020F0302020204030204" pitchFamily="34" charset="0"/>
                <a:ea typeface="Calibri Light" panose="020F0302020204030204" pitchFamily="34" charset="0"/>
                <a:cs typeface="Calibri Light" panose="020F0302020204030204" pitchFamily="34" charset="0"/>
              </a:rPr>
              <a:t>1996)</a:t>
            </a:r>
          </a:p>
        </p:txBody>
      </p:sp>
      <p:sp>
        <p:nvSpPr>
          <p:cNvPr id="4" name="3 Marcador de contenido"/>
          <p:cNvSpPr>
            <a:spLocks noGrp="1"/>
          </p:cNvSpPr>
          <p:nvPr>
            <p:ph idx="1"/>
          </p:nvPr>
        </p:nvSpPr>
        <p:spPr>
          <a:xfrm>
            <a:off x="6456040" y="2204864"/>
            <a:ext cx="5472608" cy="4115205"/>
          </a:xfrm>
        </p:spPr>
        <p:txBody>
          <a:bodyPr anchor="ctr">
            <a:noAutofit/>
          </a:bodyPr>
          <a:lstStyle/>
          <a:p>
            <a:pPr marL="0" indent="0">
              <a:spcBef>
                <a:spcPts val="0"/>
              </a:spcBef>
              <a:buNone/>
            </a:pPr>
            <a:r>
              <a:rPr lang="es-ES" sz="1800" dirty="0">
                <a:latin typeface="+mn-lt"/>
                <a:cs typeface="Calibri" panose="020F0502020204030204" pitchFamily="34" charset="0"/>
              </a:rPr>
              <a:t>El apego conlleva respuestas fisiológicas de distrés </a:t>
            </a:r>
          </a:p>
          <a:p>
            <a:pPr marL="0" indent="0">
              <a:spcBef>
                <a:spcPts val="0"/>
              </a:spcBef>
              <a:buNone/>
            </a:pPr>
            <a:r>
              <a:rPr lang="es-ES" sz="1800" dirty="0">
                <a:latin typeface="+mn-lt"/>
                <a:cs typeface="Calibri" panose="020F0502020204030204" pitchFamily="34" charset="0"/>
              </a:rPr>
              <a:t>en la separación, de confort en el encuentro y es resultado de la sintonía </a:t>
            </a:r>
            <a:r>
              <a:rPr lang="es-ES" sz="1800" dirty="0">
                <a:cs typeface="Calibri" panose="020F0502020204030204" pitchFamily="34" charset="0"/>
              </a:rPr>
              <a:t>del cuidador</a:t>
            </a:r>
            <a:r>
              <a:rPr lang="es-ES" sz="1800" dirty="0">
                <a:latin typeface="+mn-lt"/>
                <a:cs typeface="Calibri" panose="020F0502020204030204" pitchFamily="34" charset="0"/>
              </a:rPr>
              <a:t> a las necesidades afectivas y biológicas del bebé. Hay una homeostasis supraindividual porque cuidador y bebé se regulan recíprocamente. </a:t>
            </a:r>
          </a:p>
          <a:p>
            <a:pPr marL="0" indent="0">
              <a:spcBef>
                <a:spcPts val="600"/>
              </a:spcBef>
              <a:buNone/>
            </a:pPr>
            <a:r>
              <a:rPr lang="es-ES" sz="1800" dirty="0">
                <a:latin typeface="+mn-lt"/>
                <a:cs typeface="Calibri" panose="020F0502020204030204" pitchFamily="34" charset="0"/>
              </a:rPr>
              <a:t>En los mamíferos, los factores maternos específicos que regulan funciones del bebé son la leche que regula la frecuencia cardiaca, el contacto táctil (lamer, pegar) que regula la temperatura y el nivel de actividad, la estimulación vestibular a través del </a:t>
            </a:r>
            <a:r>
              <a:rPr lang="es-ES" sz="1800" dirty="0" err="1">
                <a:latin typeface="+mn-lt"/>
                <a:cs typeface="Calibri" panose="020F0502020204030204" pitchFamily="34" charset="0"/>
              </a:rPr>
              <a:t>acunamiento</a:t>
            </a:r>
            <a:r>
              <a:rPr lang="es-ES" sz="1800" dirty="0">
                <a:latin typeface="+mn-lt"/>
                <a:cs typeface="Calibri" panose="020F0502020204030204" pitchFamily="34" charset="0"/>
              </a:rPr>
              <a:t> que regula la conducta motriz y la adaptación emocional.</a:t>
            </a:r>
          </a:p>
          <a:p>
            <a:pPr marL="0" indent="0">
              <a:spcBef>
                <a:spcPts val="600"/>
              </a:spcBef>
              <a:buNone/>
            </a:pPr>
            <a:r>
              <a:rPr lang="es-ES" sz="1800" dirty="0">
                <a:latin typeface="+mn-lt"/>
                <a:cs typeface="Calibri" panose="020F0502020204030204" pitchFamily="34" charset="0"/>
              </a:rPr>
              <a:t>En la separación, la termorregulación, la frecuencia cardiaca y el nivel de actividad en el bebé disminuyen, también, el crecimiento y el sueño</a:t>
            </a:r>
            <a:r>
              <a:rPr lang="es-ES" sz="1800" b="1" dirty="0">
                <a:latin typeface="+mn-lt"/>
                <a:cs typeface="Calibri" panose="020F0502020204030204" pitchFamily="34" charset="0"/>
              </a:rPr>
              <a:t> </a:t>
            </a:r>
            <a:r>
              <a:rPr lang="es-ES" sz="1800" dirty="0">
                <a:latin typeface="+mn-lt"/>
                <a:cs typeface="Calibri" panose="020F0502020204030204" pitchFamily="34" charset="0"/>
              </a:rPr>
              <a:t>(</a:t>
            </a:r>
            <a:r>
              <a:rPr lang="es-ES" sz="1800" dirty="0" err="1">
                <a:latin typeface="+mn-lt"/>
                <a:cs typeface="Calibri" panose="020F0502020204030204" pitchFamily="34" charset="0"/>
              </a:rPr>
              <a:t>Hofer</a:t>
            </a:r>
            <a:r>
              <a:rPr lang="es-ES" sz="1800" dirty="0">
                <a:latin typeface="+mn-lt"/>
                <a:cs typeface="Calibri" panose="020F0502020204030204" pitchFamily="34" charset="0"/>
              </a:rPr>
              <a:t> 1996).</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Recién nacido sobre el hombro de su padre">
            <a:extLst>
              <a:ext uri="{FF2B5EF4-FFF2-40B4-BE49-F238E27FC236}">
                <a16:creationId xmlns:a16="http://schemas.microsoft.com/office/drawing/2014/main" id="{7983C1C1-510B-4E60-96DC-98EB1AA00E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606" r="11128" b="-1"/>
          <a:stretch/>
        </p:blipFill>
        <p:spPr>
          <a:xfrm>
            <a:off x="6103027" y="10"/>
            <a:ext cx="6088971" cy="6857990"/>
          </a:xfrm>
          <a:prstGeom prst="rect">
            <a:avLst/>
          </a:prstGeom>
        </p:spPr>
      </p:pic>
      <p:sp useBgFill="1">
        <p:nvSpPr>
          <p:cNvPr id="22" name="Rectangle 2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08FEB4D-9ACA-4B66-A216-C4D64A3002E9}"/>
              </a:ext>
            </a:extLst>
          </p:cNvPr>
          <p:cNvSpPr>
            <a:spLocks noGrp="1"/>
          </p:cNvSpPr>
          <p:nvPr>
            <p:ph type="title"/>
          </p:nvPr>
        </p:nvSpPr>
        <p:spPr>
          <a:xfrm>
            <a:off x="761801" y="328512"/>
            <a:ext cx="4778387" cy="1628970"/>
          </a:xfrm>
        </p:spPr>
        <p:txBody>
          <a:bodyPr anchor="ctr">
            <a:normAutofit/>
          </a:bodyPr>
          <a:lstStyle/>
          <a:p>
            <a:r>
              <a:rPr lang="en-GB" sz="4000"/>
              <a:t>La seguridad</a:t>
            </a:r>
          </a:p>
        </p:txBody>
      </p:sp>
      <p:sp>
        <p:nvSpPr>
          <p:cNvPr id="4" name="3 Marcador de contenido"/>
          <p:cNvSpPr>
            <a:spLocks noGrp="1"/>
          </p:cNvSpPr>
          <p:nvPr>
            <p:ph idx="1"/>
          </p:nvPr>
        </p:nvSpPr>
        <p:spPr>
          <a:xfrm>
            <a:off x="761801" y="2884929"/>
            <a:ext cx="4659756" cy="3374137"/>
          </a:xfrm>
        </p:spPr>
        <p:txBody>
          <a:bodyPr anchor="ctr">
            <a:normAutofit/>
          </a:bodyPr>
          <a:lstStyle/>
          <a:p>
            <a:pPr marL="0" indent="0">
              <a:spcBef>
                <a:spcPts val="600"/>
              </a:spcBef>
              <a:buNone/>
            </a:pPr>
            <a:r>
              <a:rPr lang="es-ES" sz="2000" dirty="0">
                <a:latin typeface="+mn-lt"/>
                <a:cs typeface="Calibri" panose="020F0502020204030204" pitchFamily="34" charset="0"/>
              </a:rPr>
              <a:t>El estrés temprano en la vida producido por la separación del infante de su madre produce una reacción en éste que es almacenada primero en la memoria procedimental, el único sistema bien diferenciado con que cuenta el niño en los comienzos de su vida” (Eric Kandel 1999)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Padre sosteniendo a su hijo dormido en brazos">
            <a:extLst>
              <a:ext uri="{FF2B5EF4-FFF2-40B4-BE49-F238E27FC236}">
                <a16:creationId xmlns:a16="http://schemas.microsoft.com/office/drawing/2014/main" id="{6287565B-EE44-4EA7-BF86-A6A842A96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207" r="19527" b="-1"/>
          <a:stretch/>
        </p:blipFill>
        <p:spPr>
          <a:xfrm>
            <a:off x="6103027" y="10"/>
            <a:ext cx="6088971" cy="6857990"/>
          </a:xfrm>
          <a:prstGeom prst="rect">
            <a:avLst/>
          </a:prstGeom>
        </p:spPr>
      </p:pic>
      <p:sp useBgFill="1">
        <p:nvSpPr>
          <p:cNvPr id="21" name="Rectangle 2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08FEB4D-9ACA-4B66-A216-C4D64A3002E9}"/>
              </a:ext>
            </a:extLst>
          </p:cNvPr>
          <p:cNvSpPr>
            <a:spLocks noGrp="1"/>
          </p:cNvSpPr>
          <p:nvPr>
            <p:ph type="title"/>
          </p:nvPr>
        </p:nvSpPr>
        <p:spPr>
          <a:xfrm>
            <a:off x="761801" y="328512"/>
            <a:ext cx="4778387" cy="1628970"/>
          </a:xfrm>
        </p:spPr>
        <p:txBody>
          <a:bodyPr anchor="ctr">
            <a:normAutofit/>
          </a:bodyPr>
          <a:lstStyle/>
          <a:p>
            <a:r>
              <a:rPr lang="en-GB" sz="4000" dirty="0">
                <a:latin typeface="Calibri Light" panose="020F0302020204030204" pitchFamily="34" charset="0"/>
                <a:ea typeface="Calibri Light" panose="020F0302020204030204" pitchFamily="34" charset="0"/>
                <a:cs typeface="Calibri Light" panose="020F0302020204030204" pitchFamily="34" charset="0"/>
              </a:rPr>
              <a:t>La </a:t>
            </a:r>
            <a:r>
              <a:rPr lang="en-GB" sz="4000" dirty="0" err="1">
                <a:latin typeface="Calibri Light" panose="020F0302020204030204" pitchFamily="34" charset="0"/>
                <a:ea typeface="Calibri Light" panose="020F0302020204030204" pitchFamily="34" charset="0"/>
                <a:cs typeface="Calibri Light" panose="020F0302020204030204" pitchFamily="34" charset="0"/>
              </a:rPr>
              <a:t>seguridad</a:t>
            </a:r>
            <a:endParaRPr lang="en-GB" sz="4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3 Marcador de contenido"/>
          <p:cNvSpPr>
            <a:spLocks noGrp="1"/>
          </p:cNvSpPr>
          <p:nvPr>
            <p:ph idx="1"/>
          </p:nvPr>
        </p:nvSpPr>
        <p:spPr>
          <a:xfrm>
            <a:off x="761801" y="2884929"/>
            <a:ext cx="4659756" cy="3374137"/>
          </a:xfrm>
        </p:spPr>
        <p:txBody>
          <a:bodyPr anchor="ctr">
            <a:normAutofit/>
          </a:bodyPr>
          <a:lstStyle/>
          <a:p>
            <a:pPr marL="0" indent="0">
              <a:spcBef>
                <a:spcPts val="600"/>
              </a:spcBef>
              <a:buNone/>
            </a:pPr>
            <a:r>
              <a:rPr lang="es-ES" sz="1700">
                <a:latin typeface="+mn-lt"/>
                <a:cs typeface="Calibri" panose="020F0502020204030204" pitchFamily="34" charset="0"/>
              </a:rPr>
              <a:t>Fain (1971) describe las experiencias de acunamiento </a:t>
            </a:r>
            <a:r>
              <a:rPr lang="es-ES" sz="1700" i="1">
                <a:latin typeface="+mn-lt"/>
                <a:cs typeface="Calibri" panose="020F0502020204030204" pitchFamily="34" charset="0"/>
              </a:rPr>
              <a:t>satisfaciente</a:t>
            </a:r>
            <a:r>
              <a:rPr lang="es-ES" sz="1700" b="1" i="1">
                <a:latin typeface="+mn-lt"/>
                <a:cs typeface="Calibri" panose="020F0502020204030204" pitchFamily="34" charset="0"/>
              </a:rPr>
              <a:t> </a:t>
            </a:r>
            <a:r>
              <a:rPr lang="es-ES" sz="1700">
                <a:latin typeface="+mn-lt"/>
                <a:cs typeface="Calibri" panose="020F0502020204030204" pitchFamily="34" charset="0"/>
              </a:rPr>
              <a:t>que, si son amorosas y empáticas, proporcionan al sujeto la base profunda para sentirse a cubierto de vivencias de desamparo y desborde. </a:t>
            </a:r>
          </a:p>
          <a:p>
            <a:pPr marL="0" indent="0">
              <a:spcBef>
                <a:spcPts val="600"/>
              </a:spcBef>
              <a:buNone/>
            </a:pPr>
            <a:r>
              <a:rPr lang="es-ES" sz="1700">
                <a:latin typeface="+mn-lt"/>
                <a:cs typeface="Calibri" panose="020F0502020204030204" pitchFamily="34" charset="0"/>
              </a:rPr>
              <a:t>Si, en cambio, son distantes, mecánicas y simplemente </a:t>
            </a:r>
            <a:r>
              <a:rPr lang="es-ES" sz="1700" i="1">
                <a:latin typeface="+mn-lt"/>
                <a:cs typeface="Calibri" panose="020F0502020204030204" pitchFamily="34" charset="0"/>
              </a:rPr>
              <a:t>calmantes,</a:t>
            </a:r>
            <a:r>
              <a:rPr lang="es-ES" sz="1700">
                <a:latin typeface="+mn-lt"/>
                <a:cs typeface="Calibri" panose="020F0502020204030204" pitchFamily="34" charset="0"/>
              </a:rPr>
              <a:t> dejan al sujeto en estado de eterno buscador de estímulos para proveerse de algo que no sabe que busca y que le es imprescindible para su sentimiento de sí. </a:t>
            </a:r>
          </a:p>
          <a:p>
            <a:pPr marL="0" indent="0">
              <a:spcBef>
                <a:spcPts val="600"/>
              </a:spcBef>
              <a:buNone/>
            </a:pPr>
            <a:r>
              <a:rPr lang="es-ES" sz="1700">
                <a:latin typeface="+mn-lt"/>
                <a:cs typeface="Calibri" panose="020F0502020204030204" pitchFamily="34" charset="0"/>
              </a:rPr>
              <a:t>El acunamiento estimula la función vestibular y, junto con la sensibilidad propioceptiva, contribuye al equilibrio y al sentimiento de sí.</a:t>
            </a:r>
          </a:p>
        </p:txBody>
      </p:sp>
    </p:spTree>
    <p:extLst>
      <p:ext uri="{BB962C8B-B14F-4D97-AF65-F5344CB8AC3E}">
        <p14:creationId xmlns:p14="http://schemas.microsoft.com/office/powerpoint/2010/main" val="2516487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Bebé durmiendo con oso de peluche">
            <a:extLst>
              <a:ext uri="{FF2B5EF4-FFF2-40B4-BE49-F238E27FC236}">
                <a16:creationId xmlns:a16="http://schemas.microsoft.com/office/drawing/2014/main" id="{0BF71274-F62A-4415-B7EF-56EF88B18A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33" r="12670" b="-2"/>
          <a:stretch/>
        </p:blipFill>
        <p:spPr>
          <a:xfrm>
            <a:off x="20" y="1666568"/>
            <a:ext cx="6106195" cy="5191432"/>
          </a:xfrm>
          <a:prstGeom prst="rect">
            <a:avLst/>
          </a:prstGeom>
        </p:spPr>
      </p:pic>
      <p:sp useBgFill="1">
        <p:nvSpPr>
          <p:cNvPr id="22" name="Rectangle 21">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234759" y="438817"/>
            <a:ext cx="11742911" cy="1023584"/>
          </a:xfrm>
        </p:spPr>
        <p:txBody>
          <a:bodyPr>
            <a:normAutofit/>
          </a:bodyPr>
          <a:lstStyle/>
          <a:p>
            <a:r>
              <a:rPr lang="es-ES" sz="3200" dirty="0">
                <a:latin typeface="Calibri Light" panose="020F0302020204030204" pitchFamily="34" charset="0"/>
                <a:ea typeface="Calibri Light" panose="020F0302020204030204" pitchFamily="34" charset="0"/>
                <a:cs typeface="Calibri Light" panose="020F0302020204030204" pitchFamily="34" charset="0"/>
              </a:rPr>
              <a:t>Procedimientos </a:t>
            </a:r>
            <a:r>
              <a:rPr lang="es-ES" sz="3200" dirty="0" err="1">
                <a:latin typeface="Calibri Light" panose="020F0302020204030204" pitchFamily="34" charset="0"/>
                <a:ea typeface="Calibri Light" panose="020F0302020204030204" pitchFamily="34" charset="0"/>
                <a:cs typeface="Calibri Light" panose="020F0302020204030204" pitchFamily="34" charset="0"/>
              </a:rPr>
              <a:t>autocalmantes</a:t>
            </a:r>
            <a:r>
              <a:rPr lang="es-ES" sz="3200" dirty="0">
                <a:latin typeface="Calibri Light" panose="020F0302020204030204" pitchFamily="34" charset="0"/>
                <a:ea typeface="Calibri Light" panose="020F0302020204030204" pitchFamily="34" charset="0"/>
                <a:cs typeface="Calibri Light" panose="020F0302020204030204" pitchFamily="34" charset="0"/>
              </a:rPr>
              <a:t> (PAC), </a:t>
            </a:r>
            <a:r>
              <a:rPr lang="es-ES" sz="3200" dirty="0" err="1">
                <a:latin typeface="Calibri Light" panose="020F0302020204030204" pitchFamily="34" charset="0"/>
                <a:ea typeface="Calibri Light" panose="020F0302020204030204" pitchFamily="34" charset="0"/>
                <a:cs typeface="Calibri Light" panose="020F0302020204030204" pitchFamily="34" charset="0"/>
              </a:rPr>
              <a:t>Smadja</a:t>
            </a:r>
            <a:r>
              <a:rPr lang="es-ES" sz="3200" dirty="0">
                <a:latin typeface="Calibri Light" panose="020F0302020204030204" pitchFamily="34" charset="0"/>
                <a:ea typeface="Calibri Light" panose="020F0302020204030204" pitchFamily="34" charset="0"/>
                <a:cs typeface="Calibri Light" panose="020F0302020204030204" pitchFamily="34" charset="0"/>
              </a:rPr>
              <a:t>(1993) y </a:t>
            </a:r>
            <a:r>
              <a:rPr lang="es-ES" sz="3200" dirty="0" err="1">
                <a:latin typeface="Calibri Light" panose="020F0302020204030204" pitchFamily="34" charset="0"/>
                <a:ea typeface="Calibri Light" panose="020F0302020204030204" pitchFamily="34" charset="0"/>
                <a:cs typeface="Calibri Light" panose="020F0302020204030204" pitchFamily="34" charset="0"/>
              </a:rPr>
              <a:t>Schwecz</a:t>
            </a:r>
            <a:r>
              <a:rPr lang="es-ES" sz="3200" dirty="0">
                <a:latin typeface="Calibri Light" panose="020F0302020204030204" pitchFamily="34" charset="0"/>
                <a:ea typeface="Calibri Light" panose="020F0302020204030204" pitchFamily="34" charset="0"/>
                <a:cs typeface="Calibri Light" panose="020F0302020204030204" pitchFamily="34" charset="0"/>
              </a:rPr>
              <a:t> (1995) </a:t>
            </a:r>
          </a:p>
        </p:txBody>
      </p:sp>
      <p:sp>
        <p:nvSpPr>
          <p:cNvPr id="4" name="3 Marcador de contenido"/>
          <p:cNvSpPr>
            <a:spLocks noGrp="1"/>
          </p:cNvSpPr>
          <p:nvPr>
            <p:ph idx="1"/>
          </p:nvPr>
        </p:nvSpPr>
        <p:spPr>
          <a:xfrm>
            <a:off x="6456040" y="2167934"/>
            <a:ext cx="5255687" cy="4251249"/>
          </a:xfrm>
        </p:spPr>
        <p:txBody>
          <a:bodyPr anchor="ctr">
            <a:noAutofit/>
          </a:bodyPr>
          <a:lstStyle/>
          <a:p>
            <a:pPr marL="0" indent="0">
              <a:buNone/>
            </a:pPr>
            <a:r>
              <a:rPr lang="es-ES" sz="1800" dirty="0">
                <a:latin typeface="+mn-lt"/>
                <a:cs typeface="Calibri" panose="020F0502020204030204" pitchFamily="34" charset="0"/>
              </a:rPr>
              <a:t>Calmar no es satisfacer, son dos sintonías distintas y abren dos caminos también distintos: la respuesta satisfaciente conduce a incorporar una </a:t>
            </a:r>
            <a:r>
              <a:rPr lang="es-ES" sz="1800" b="1" dirty="0">
                <a:latin typeface="+mn-lt"/>
                <a:cs typeface="Calibri" panose="020F0502020204030204" pitchFamily="34" charset="0"/>
              </a:rPr>
              <a:t>representación vincular de sostén</a:t>
            </a:r>
            <a:r>
              <a:rPr lang="es-ES" sz="1800" dirty="0">
                <a:latin typeface="+mn-lt"/>
                <a:cs typeface="Calibri" panose="020F0502020204030204" pitchFamily="34" charset="0"/>
              </a:rPr>
              <a:t>; la respuesta calmante conduce a movimientos mecánicos de descarga. De aquí se derivan los procedimientos </a:t>
            </a:r>
            <a:r>
              <a:rPr lang="es-ES" sz="1800" dirty="0" err="1">
                <a:latin typeface="+mn-lt"/>
                <a:cs typeface="Calibri" panose="020F0502020204030204" pitchFamily="34" charset="0"/>
              </a:rPr>
              <a:t>autocalmantes</a:t>
            </a:r>
            <a:r>
              <a:rPr lang="es-ES" sz="1800" dirty="0">
                <a:latin typeface="+mn-lt"/>
                <a:cs typeface="Calibri" panose="020F0502020204030204" pitchFamily="34" charset="0"/>
              </a:rPr>
              <a:t> </a:t>
            </a:r>
          </a:p>
          <a:p>
            <a:pPr marL="0" indent="0">
              <a:buNone/>
            </a:pPr>
            <a:r>
              <a:rPr lang="es-ES" sz="1800" dirty="0">
                <a:latin typeface="+mn-lt"/>
                <a:cs typeface="Calibri" panose="020F0502020204030204" pitchFamily="34" charset="0"/>
              </a:rPr>
              <a:t>Los PAC serían </a:t>
            </a:r>
            <a:r>
              <a:rPr lang="es-ES" sz="1800" b="1" dirty="0">
                <a:latin typeface="+mn-lt"/>
                <a:cs typeface="Calibri" panose="020F0502020204030204" pitchFamily="34" charset="0"/>
              </a:rPr>
              <a:t>movimientos de defensa repetitivos, motores o propioceptivo-sensoriales frente a vivencias traumáticas de desvalimiento</a:t>
            </a:r>
            <a:r>
              <a:rPr lang="es-ES" sz="1800" dirty="0">
                <a:latin typeface="+mn-lt"/>
                <a:cs typeface="Calibri" panose="020F0502020204030204" pitchFamily="34" charset="0"/>
              </a:rPr>
              <a:t>, que implican el fracaso de representar psíquicamente la presencia de un objeto consolador y auxiliador. </a:t>
            </a:r>
          </a:p>
          <a:p>
            <a:pPr marL="0" indent="0">
              <a:buNone/>
            </a:pPr>
            <a:r>
              <a:rPr lang="es-ES" sz="1800" dirty="0">
                <a:latin typeface="+mn-lt"/>
                <a:cs typeface="Calibri" panose="020F0502020204030204" pitchFamily="34" charset="0"/>
              </a:rPr>
              <a:t>Esto se debe a que no hubo un objeto real que ayudase, consolase y abrazase. Ese bebé desamparado que fue, sigue estando en el cuerpo del adulto, alojado en alguna parcela de la memoria emocional inconsciente. Lo motriz que no se pudo trasformar en juego y contacto.</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5" descr="Logotipo&#10;&#10;Descripción generada automáticamente con confianza media">
            <a:extLst>
              <a:ext uri="{FF2B5EF4-FFF2-40B4-BE49-F238E27FC236}">
                <a16:creationId xmlns:a16="http://schemas.microsoft.com/office/drawing/2014/main" id="{2241161E-4D03-4509-9C05-2A93ECF365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8808"/>
          <a:stretch/>
        </p:blipFill>
        <p:spPr>
          <a:xfrm>
            <a:off x="20" y="1666568"/>
            <a:ext cx="6106195" cy="5191432"/>
          </a:xfrm>
          <a:prstGeom prst="rect">
            <a:avLst/>
          </a:prstGeom>
        </p:spPr>
      </p:pic>
      <p:sp useBgFill="1">
        <p:nvSpPr>
          <p:cNvPr id="24" name="Rectangle 23">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0B10-0823-49E9-9146-DC63666A47AC}"/>
              </a:ext>
            </a:extLst>
          </p:cNvPr>
          <p:cNvSpPr>
            <a:spLocks noGrp="1"/>
          </p:cNvSpPr>
          <p:nvPr>
            <p:ph type="title"/>
          </p:nvPr>
        </p:nvSpPr>
        <p:spPr>
          <a:xfrm>
            <a:off x="761801" y="352766"/>
            <a:ext cx="10591999" cy="1023584"/>
          </a:xfrm>
        </p:spPr>
        <p:txBody>
          <a:bodyPr>
            <a:normAutofit/>
          </a:bodyPr>
          <a:lstStyle/>
          <a:p>
            <a:r>
              <a:rPr lang="es-ES" sz="3100" dirty="0">
                <a:latin typeface="Calibri Light" panose="020F0302020204030204" pitchFamily="34" charset="0"/>
                <a:ea typeface="Calibri Light" panose="020F0302020204030204" pitchFamily="34" charset="0"/>
                <a:cs typeface="Calibri Light" panose="020F0302020204030204" pitchFamily="34" charset="0"/>
              </a:rPr>
              <a:t>3.El paciente disociativo con partes y que presenta mayor o menor grado de conversión </a:t>
            </a:r>
          </a:p>
        </p:txBody>
      </p:sp>
      <p:sp>
        <p:nvSpPr>
          <p:cNvPr id="10" name="Content Placeholder 9">
            <a:extLst>
              <a:ext uri="{FF2B5EF4-FFF2-40B4-BE49-F238E27FC236}">
                <a16:creationId xmlns:a16="http://schemas.microsoft.com/office/drawing/2014/main" id="{B948EA93-C7D2-965D-EB44-C770C5ACE508}"/>
              </a:ext>
            </a:extLst>
          </p:cNvPr>
          <p:cNvSpPr>
            <a:spLocks noGrp="1"/>
          </p:cNvSpPr>
          <p:nvPr>
            <p:ph idx="1"/>
          </p:nvPr>
        </p:nvSpPr>
        <p:spPr>
          <a:xfrm>
            <a:off x="6803408" y="2249766"/>
            <a:ext cx="4550391" cy="4070303"/>
          </a:xfrm>
        </p:spPr>
        <p:txBody>
          <a:bodyPr anchor="ctr">
            <a:normAutofit/>
          </a:bodyPr>
          <a:lstStyle/>
          <a:p>
            <a:pPr marL="0" indent="0">
              <a:buNone/>
            </a:pPr>
            <a:r>
              <a:rPr lang="es-ES" sz="1700"/>
              <a:t>La presencia de partes disociativas (disociación-compartimentalización) es el tipo de disociación psicomorfa que más hace preciso modificar el abordaje terapéutico. La despersonalización/desrealización y la presencia de amnesia, cuando no está claramente relacionada con partes, precisará del trabajo general que estamos describiendo, que también ayudará al paciente con despersonalización/desrealización a mejorar la conexión y la presencia en su yo corporal y en su realidad.</a:t>
            </a:r>
          </a:p>
          <a:p>
            <a:pPr marL="0" indent="0">
              <a:buNone/>
            </a:pPr>
            <a:r>
              <a:rPr lang="es-ES" sz="1700"/>
              <a:t>Si hay partes hemos de valorar el nivel de autonomía mental que tienen (perspectiva de primera persona). Si es alto, hemos de establecer comunicación con estas partes. </a:t>
            </a:r>
          </a:p>
        </p:txBody>
      </p:sp>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10208240" y="6356350"/>
            <a:ext cx="1724679" cy="365125"/>
          </a:xfrm>
        </p:spPr>
        <p:txBody>
          <a:bodyPr>
            <a:normAutofit/>
          </a:bodyPr>
          <a:lstStyle/>
          <a:p>
            <a:pPr>
              <a:spcAft>
                <a:spcPts val="600"/>
              </a:spcAft>
            </a:pPr>
            <a:fld id="{F38DF745-7D3F-47F4-83A3-874385CFAA69}" type="slidenum">
              <a:rPr lang="en-US">
                <a:solidFill>
                  <a:schemeClr val="tx1"/>
                </a:solidFill>
              </a:rPr>
              <a:pPr>
                <a:spcAft>
                  <a:spcPts val="600"/>
                </a:spcAft>
              </a:pPr>
              <a:t>84</a:t>
            </a:fld>
            <a:endParaRPr lang="en-US">
              <a:solidFill>
                <a:schemeClr val="tx1"/>
              </a:solidFill>
            </a:endParaRPr>
          </a:p>
        </p:txBody>
      </p:sp>
    </p:spTree>
    <p:extLst>
      <p:ext uri="{BB962C8B-B14F-4D97-AF65-F5344CB8AC3E}">
        <p14:creationId xmlns:p14="http://schemas.microsoft.com/office/powerpoint/2010/main" val="253996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Anciano esperando al grupo">
            <a:extLst>
              <a:ext uri="{FF2B5EF4-FFF2-40B4-BE49-F238E27FC236}">
                <a16:creationId xmlns:a16="http://schemas.microsoft.com/office/drawing/2014/main" id="{7015700B-C3B1-A134-087F-AC68F7A16C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44" r="10746" b="2"/>
          <a:stretch/>
        </p:blipFill>
        <p:spPr>
          <a:xfrm>
            <a:off x="20" y="1666568"/>
            <a:ext cx="6106195" cy="5191432"/>
          </a:xfrm>
          <a:prstGeom prst="rect">
            <a:avLst/>
          </a:prstGeom>
        </p:spPr>
      </p:pic>
      <p:sp useBgFill="1">
        <p:nvSpPr>
          <p:cNvPr id="22" name="Rectangle 21">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0B10-0823-49E9-9146-DC63666A47AC}"/>
              </a:ext>
            </a:extLst>
          </p:cNvPr>
          <p:cNvSpPr>
            <a:spLocks noGrp="1"/>
          </p:cNvSpPr>
          <p:nvPr>
            <p:ph type="title"/>
          </p:nvPr>
        </p:nvSpPr>
        <p:spPr>
          <a:xfrm>
            <a:off x="761801" y="352766"/>
            <a:ext cx="10591999" cy="1023584"/>
          </a:xfrm>
        </p:spPr>
        <p:txBody>
          <a:bodyPr>
            <a:normAutofit/>
          </a:bodyPr>
          <a:lstStyle/>
          <a:p>
            <a:r>
              <a:rPr lang="es-ES" sz="3100" dirty="0">
                <a:latin typeface="Calibri Light" panose="020F0302020204030204" pitchFamily="34" charset="0"/>
                <a:ea typeface="Calibri Light" panose="020F0302020204030204" pitchFamily="34" charset="0"/>
                <a:cs typeface="Calibri Light" panose="020F0302020204030204" pitchFamily="34" charset="0"/>
              </a:rPr>
              <a:t>3.El paciente disociativo con partes y que presenta mayor o menor grado de conversión </a:t>
            </a:r>
          </a:p>
        </p:txBody>
      </p:sp>
      <p:sp>
        <p:nvSpPr>
          <p:cNvPr id="3" name="Marcador de contenido 2">
            <a:extLst>
              <a:ext uri="{FF2B5EF4-FFF2-40B4-BE49-F238E27FC236}">
                <a16:creationId xmlns:a16="http://schemas.microsoft.com/office/drawing/2014/main" id="{73837F3E-917D-4166-B581-382F3E400EE7}"/>
              </a:ext>
            </a:extLst>
          </p:cNvPr>
          <p:cNvSpPr>
            <a:spLocks noGrp="1"/>
          </p:cNvSpPr>
          <p:nvPr>
            <p:ph idx="1"/>
          </p:nvPr>
        </p:nvSpPr>
        <p:spPr>
          <a:xfrm>
            <a:off x="6384032" y="1916832"/>
            <a:ext cx="5472608" cy="4403237"/>
          </a:xfrm>
        </p:spPr>
        <p:txBody>
          <a:bodyPr anchor="ctr">
            <a:noAutofit/>
          </a:bodyPr>
          <a:lstStyle/>
          <a:p>
            <a:pPr marL="0" indent="0">
              <a:buNone/>
            </a:pPr>
            <a:r>
              <a:rPr lang="es-ES" sz="1800" dirty="0"/>
              <a:t>Trataremos de entender cuál es la perspectiva desde esa parte de la mente del paciente, desde ese compartimento. Exploraremos por qué surgió, cuáles son sus objetivos, y dibujaremos una función adaptativa para el presente y el futuro.</a:t>
            </a:r>
          </a:p>
          <a:p>
            <a:pPr marL="0" indent="0">
              <a:buNone/>
            </a:pPr>
            <a:r>
              <a:rPr lang="es-ES" sz="1800" dirty="0"/>
              <a:t>Es importante entender estas partes desde el contexto en el que se generaron: ahí es donde su función queda más clara. Estas partes son estructuras mentales fijadas en elementos traumáticos, que pueden tener muy poca conciencia de por qué están ahí y por qué permanecen separadas. No es únicamente cuestión de dialogar, sino también de deducir.</a:t>
            </a:r>
          </a:p>
          <a:p>
            <a:pPr marL="0" indent="0">
              <a:buNone/>
            </a:pPr>
            <a:r>
              <a:rPr lang="es-ES" sz="1800" dirty="0"/>
              <a:t>Usar un lenguaje que normalice las partes y las vaya llevando hacia un funcionamiento integrado. Por ejemplo, iremos dejando de usar el nombre propio que a veces tienen para llamarlas en base a su función o el papel de las emociones predominantes en ellas.</a:t>
            </a:r>
          </a:p>
        </p:txBody>
      </p:sp>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10208240" y="6356350"/>
            <a:ext cx="1724679" cy="365125"/>
          </a:xfrm>
        </p:spPr>
        <p:txBody>
          <a:bodyPr>
            <a:normAutofit/>
          </a:bodyPr>
          <a:lstStyle/>
          <a:p>
            <a:pPr>
              <a:spcAft>
                <a:spcPts val="600"/>
              </a:spcAft>
            </a:pPr>
            <a:fld id="{F38DF745-7D3F-47F4-83A3-874385CFAA69}" type="slidenum">
              <a:rPr lang="en-US">
                <a:solidFill>
                  <a:schemeClr val="tx1"/>
                </a:solidFill>
              </a:rPr>
              <a:pPr>
                <a:spcAft>
                  <a:spcPts val="600"/>
                </a:spcAft>
              </a:pPr>
              <a:t>85</a:t>
            </a:fld>
            <a:endParaRPr lang="en-US">
              <a:solidFill>
                <a:schemeClr val="tx1"/>
              </a:solidFill>
            </a:endParaRPr>
          </a:p>
        </p:txBody>
      </p:sp>
    </p:spTree>
    <p:extLst>
      <p:ext uri="{BB962C8B-B14F-4D97-AF65-F5344CB8AC3E}">
        <p14:creationId xmlns:p14="http://schemas.microsoft.com/office/powerpoint/2010/main" val="2992855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9D768B77-8742-43A0-AF16-6AC4D378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4" name="Rectangle 23">
            <a:extLst>
              <a:ext uri="{FF2B5EF4-FFF2-40B4-BE49-F238E27FC236}">
                <a16:creationId xmlns:a16="http://schemas.microsoft.com/office/drawing/2014/main" id="{48B13CA8-CBEA-4805-955D-CEBE3223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17490" cy="5486399"/>
          </a:xfrm>
          <a:prstGeom prst="rect">
            <a:avLst/>
          </a:prstGeom>
          <a:ln>
            <a:noFill/>
          </a:ln>
          <a:effectLst>
            <a:outerShdw blurRad="393700" dist="127000" dir="5400000" sx="95000" sy="95000" algn="t"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740B10-0823-49E9-9146-DC63666A47AC}"/>
              </a:ext>
            </a:extLst>
          </p:cNvPr>
          <p:cNvSpPr>
            <a:spLocks noGrp="1"/>
          </p:cNvSpPr>
          <p:nvPr>
            <p:ph type="title"/>
          </p:nvPr>
        </p:nvSpPr>
        <p:spPr>
          <a:xfrm>
            <a:off x="758952" y="2276872"/>
            <a:ext cx="3752872" cy="2395954"/>
          </a:xfrm>
        </p:spPr>
        <p:txBody>
          <a:bodyPr vert="horz" lIns="91440" tIns="45720" rIns="91440" bIns="45720" rtlCol="0" anchor="t">
            <a:normAutofit fontScale="90000"/>
          </a:bodyPr>
          <a:lstStyle/>
          <a:p>
            <a:r>
              <a:rPr lang="en-US" sz="4000" dirty="0">
                <a:latin typeface="Calibri Light" panose="020F0302020204030204" pitchFamily="34" charset="0"/>
                <a:ea typeface="Calibri Light" panose="020F0302020204030204" pitchFamily="34" charset="0"/>
                <a:cs typeface="Calibri Light" panose="020F0302020204030204" pitchFamily="34" charset="0"/>
              </a:rPr>
              <a:t>4. El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trabajo</a:t>
            </a:r>
            <a:r>
              <a:rPr lang="en-US" sz="4000" dirty="0">
                <a:latin typeface="Calibri Light" panose="020F0302020204030204" pitchFamily="34" charset="0"/>
                <a:ea typeface="Calibri Light" panose="020F0302020204030204" pitchFamily="34" charset="0"/>
                <a:cs typeface="Calibri Light" panose="020F0302020204030204" pitchFamily="34" charset="0"/>
              </a:rPr>
              <a:t> para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volver</a:t>
            </a:r>
            <a:r>
              <a:rPr lang="en-US" sz="4000" dirty="0">
                <a:latin typeface="Calibri Light" panose="020F0302020204030204" pitchFamily="34" charset="0"/>
                <a:ea typeface="Calibri Light" panose="020F0302020204030204" pitchFamily="34" charset="0"/>
                <a:cs typeface="Calibri Light" panose="020F0302020204030204" pitchFamily="34" charset="0"/>
              </a:rPr>
              <a:t> a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conectar</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el</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paciente</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r>
              <a:rPr lang="en-US" sz="4000" dirty="0" err="1">
                <a:latin typeface="Calibri Light" panose="020F0302020204030204" pitchFamily="34" charset="0"/>
                <a:ea typeface="Calibri Light" panose="020F0302020204030204" pitchFamily="34" charset="0"/>
                <a:cs typeface="Calibri Light" panose="020F0302020204030204" pitchFamily="34" charset="0"/>
              </a:rPr>
              <a:t>desconectado</a:t>
            </a:r>
            <a:r>
              <a:rPr lang="en-US" sz="4000" dirty="0">
                <a:latin typeface="Calibri Light" panose="020F0302020204030204" pitchFamily="34" charset="0"/>
                <a:ea typeface="Calibri Light" panose="020F0302020204030204" pitchFamily="34" charset="0"/>
                <a:cs typeface="Calibri Light" panose="020F0302020204030204" pitchFamily="34" charset="0"/>
              </a:rPr>
              <a:t> </a:t>
            </a:r>
          </a:p>
        </p:txBody>
      </p:sp>
      <p:pic>
        <p:nvPicPr>
          <p:cNvPr id="8" name="Marcador de contenido 7" descr="Un dibujo de un animal&#10;&#10;Descripción generada automáticamente con confianza media">
            <a:extLst>
              <a:ext uri="{FF2B5EF4-FFF2-40B4-BE49-F238E27FC236}">
                <a16:creationId xmlns:a16="http://schemas.microsoft.com/office/drawing/2014/main" id="{828E34FC-E685-44EC-9BC1-ED2C847B71A8}"/>
              </a:ext>
            </a:extLst>
          </p:cNvPr>
          <p:cNvPicPr>
            <a:picLocks noChangeAspect="1"/>
          </p:cNvPicPr>
          <p:nvPr/>
        </p:nvPicPr>
        <p:blipFill rotWithShape="1">
          <a:blip r:embed="rId2">
            <a:extLst>
              <a:ext uri="{28A0092B-C50C-407E-A947-70E740481C1C}">
                <a14:useLocalDpi xmlns:a14="http://schemas.microsoft.com/office/drawing/2010/main" val="0"/>
              </a:ext>
            </a:extLst>
          </a:blip>
          <a:srcRect l="1679" r="1678" b="-1"/>
          <a:stretch/>
        </p:blipFill>
        <p:spPr>
          <a:xfrm>
            <a:off x="4617490" y="1"/>
            <a:ext cx="7574510" cy="6858000"/>
          </a:xfrm>
          <a:prstGeom prst="rect">
            <a:avLst/>
          </a:prstGeom>
          <a:effectLst>
            <a:outerShdw blurRad="254000" dist="190500" dir="5580000" sx="90000" sy="90000" algn="ctr" rotWithShape="0">
              <a:srgbClr val="000000">
                <a:alpha val="25000"/>
              </a:srgbClr>
            </a:outerShdw>
          </a:effectLst>
        </p:spPr>
      </p:pic>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F38DF745-7D3F-47F4-83A3-874385CFAA69}" type="slidenum">
              <a:rPr lang="en-US">
                <a:solidFill>
                  <a:srgbClr val="FFFFFF"/>
                </a:solidFill>
                <a:latin typeface="Calibri" panose="020F0502020204030204"/>
              </a:rPr>
              <a:pPr>
                <a:spcAft>
                  <a:spcPts val="600"/>
                </a:spcAft>
                <a:defRPr/>
              </a:pPr>
              <a:t>86</a:t>
            </a:fld>
            <a:endParaRPr lang="en-US">
              <a:solidFill>
                <a:srgbClr val="FFFFFF"/>
              </a:solidFill>
              <a:latin typeface="Calibri" panose="020F0502020204030204"/>
            </a:endParaRPr>
          </a:p>
        </p:txBody>
      </p:sp>
    </p:spTree>
    <p:extLst>
      <p:ext uri="{BB962C8B-B14F-4D97-AF65-F5344CB8AC3E}">
        <p14:creationId xmlns:p14="http://schemas.microsoft.com/office/powerpoint/2010/main" val="3414282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Candado con un corazón">
            <a:extLst>
              <a:ext uri="{FF2B5EF4-FFF2-40B4-BE49-F238E27FC236}">
                <a16:creationId xmlns:a16="http://schemas.microsoft.com/office/drawing/2014/main" id="{D1817640-5EA5-5211-EEDE-EE18461E04ED}"/>
              </a:ext>
            </a:extLst>
          </p:cNvPr>
          <p:cNvPicPr>
            <a:picLocks noChangeAspect="1"/>
          </p:cNvPicPr>
          <p:nvPr/>
        </p:nvPicPr>
        <p:blipFill rotWithShape="1">
          <a:blip r:embed="rId2"/>
          <a:srcRect l="28132" r="27493"/>
          <a:stretch/>
        </p:blipFill>
        <p:spPr>
          <a:xfrm>
            <a:off x="-1" y="-2"/>
            <a:ext cx="5410198" cy="6858002"/>
          </a:xfrm>
          <a:prstGeom prst="rect">
            <a:avLst/>
          </a:prstGeom>
        </p:spPr>
      </p:pic>
      <p:sp useBgFill="1">
        <p:nvSpPr>
          <p:cNvPr id="39" name="Rectangle 3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E72880-15E0-471E-B38C-D8B4B423D8DD}"/>
              </a:ext>
            </a:extLst>
          </p:cNvPr>
          <p:cNvSpPr>
            <a:spLocks noGrp="1"/>
          </p:cNvSpPr>
          <p:nvPr>
            <p:ph type="title"/>
          </p:nvPr>
        </p:nvSpPr>
        <p:spPr>
          <a:xfrm>
            <a:off x="6115317" y="405685"/>
            <a:ext cx="5464968" cy="1559301"/>
          </a:xfrm>
        </p:spPr>
        <p:txBody>
          <a:bodyPr>
            <a:normAutofit/>
          </a:bodyPr>
          <a:lstStyle/>
          <a:p>
            <a:r>
              <a:rPr lang="es-ES" sz="4000" dirty="0">
                <a:latin typeface="Calibri Light" panose="020F0302020204030204" pitchFamily="34" charset="0"/>
                <a:ea typeface="Calibri Light" panose="020F0302020204030204" pitchFamily="34" charset="0"/>
                <a:cs typeface="Calibri Light" panose="020F0302020204030204" pitchFamily="34" charset="0"/>
              </a:rPr>
              <a:t>Trabajar con la desconexión</a:t>
            </a:r>
          </a:p>
        </p:txBody>
      </p:sp>
      <p:sp>
        <p:nvSpPr>
          <p:cNvPr id="3" name="Marcador de contenido 2">
            <a:extLst>
              <a:ext uri="{FF2B5EF4-FFF2-40B4-BE49-F238E27FC236}">
                <a16:creationId xmlns:a16="http://schemas.microsoft.com/office/drawing/2014/main" id="{3340130A-73C3-4344-A112-D2B7DF731F2E}"/>
              </a:ext>
            </a:extLst>
          </p:cNvPr>
          <p:cNvSpPr>
            <a:spLocks noGrp="1"/>
          </p:cNvSpPr>
          <p:nvPr>
            <p:ph idx="1"/>
          </p:nvPr>
        </p:nvSpPr>
        <p:spPr>
          <a:xfrm>
            <a:off x="6096000" y="2420888"/>
            <a:ext cx="5247340" cy="3496878"/>
          </a:xfrm>
        </p:spPr>
        <p:txBody>
          <a:bodyPr anchor="ctr">
            <a:normAutofit/>
          </a:bodyPr>
          <a:lstStyle/>
          <a:p>
            <a:pPr marL="0" indent="0">
              <a:buNone/>
            </a:pPr>
            <a:r>
              <a:rPr lang="es-ES" sz="2000" dirty="0"/>
              <a:t>No podemos en muchos de estos pacientes dar un salto desde la conexión inicial facilitada por la sintonía del terapeuta a la simbolización y la reflexión. Se necesitan muchos pasos intermedios, como explorar la emoción y aceptar que esas emociones simplemente estén ahí. </a:t>
            </a:r>
          </a:p>
          <a:p>
            <a:pPr marL="0" indent="0">
              <a:buNone/>
            </a:pPr>
            <a:r>
              <a:rPr lang="es-ES" sz="2000" dirty="0"/>
              <a:t>Que un paciente llore amargamente o manifieste enfado no significa por sí mismo que esté entendiendo y aceptando las emociones que experimenta y manifiesta. </a:t>
            </a:r>
          </a:p>
        </p:txBody>
      </p:sp>
      <p:sp>
        <p:nvSpPr>
          <p:cNvPr id="4" name="Marcador de número de diapositiva 3">
            <a:extLst>
              <a:ext uri="{FF2B5EF4-FFF2-40B4-BE49-F238E27FC236}">
                <a16:creationId xmlns:a16="http://schemas.microsoft.com/office/drawing/2014/main" id="{0578BD33-F5FB-4E83-A801-E69A9632C80B}"/>
              </a:ext>
            </a:extLst>
          </p:cNvPr>
          <p:cNvSpPr>
            <a:spLocks noGrp="1"/>
          </p:cNvSpPr>
          <p:nvPr>
            <p:ph type="sldNum" sz="quarter" idx="12"/>
          </p:nvPr>
        </p:nvSpPr>
        <p:spPr>
          <a:xfrm>
            <a:off x="8732520" y="6356350"/>
            <a:ext cx="3200400" cy="365125"/>
          </a:xfrm>
        </p:spPr>
        <p:txBody>
          <a:bodyPr>
            <a:normAutofit/>
          </a:bodyPr>
          <a:lstStyle/>
          <a:p>
            <a:pPr>
              <a:spcAft>
                <a:spcPts val="600"/>
              </a:spcAft>
            </a:pPr>
            <a:fld id="{F38DF745-7D3F-47F4-83A3-874385CFAA69}" type="slidenum">
              <a:rPr lang="en-US">
                <a:solidFill>
                  <a:schemeClr val="tx1"/>
                </a:solidFill>
              </a:rPr>
              <a:pPr>
                <a:spcAft>
                  <a:spcPts val="600"/>
                </a:spcAft>
              </a:pPr>
              <a:t>87</a:t>
            </a:fld>
            <a:endParaRPr lang="en-US" dirty="0">
              <a:solidFill>
                <a:schemeClr val="tx1"/>
              </a:solidFill>
            </a:endParaRPr>
          </a:p>
        </p:txBody>
      </p:sp>
    </p:spTree>
    <p:extLst>
      <p:ext uri="{BB962C8B-B14F-4D97-AF65-F5344CB8AC3E}">
        <p14:creationId xmlns:p14="http://schemas.microsoft.com/office/powerpoint/2010/main" val="13139315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A48889C-B134-4E27-B478-D967173C29E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477" b="10291"/>
          <a:stretch/>
        </p:blipFill>
        <p:spPr>
          <a:xfrm>
            <a:off x="792168" y="425581"/>
            <a:ext cx="10349732" cy="6072541"/>
          </a:xfrm>
          <a:prstGeom prst="rect">
            <a:avLst/>
          </a:prstGeom>
        </p:spPr>
      </p:pic>
      <p:sp>
        <p:nvSpPr>
          <p:cNvPr id="4" name="Marcador de número de diapositiva 3">
            <a:extLst>
              <a:ext uri="{FF2B5EF4-FFF2-40B4-BE49-F238E27FC236}">
                <a16:creationId xmlns:a16="http://schemas.microsoft.com/office/drawing/2014/main" id="{04D2FA66-8B98-49A5-89A8-358A63DB45B8}"/>
              </a:ext>
            </a:extLst>
          </p:cNvPr>
          <p:cNvSpPr>
            <a:spLocks noGrp="1"/>
          </p:cNvSpPr>
          <p:nvPr>
            <p:ph type="sldNum" sz="quarter" idx="12"/>
          </p:nvPr>
        </p:nvSpPr>
        <p:spPr>
          <a:xfrm>
            <a:off x="8610599" y="6492240"/>
            <a:ext cx="3126933" cy="365125"/>
          </a:xfrm>
        </p:spPr>
        <p:txBody>
          <a:bodyPr vert="horz" lIns="91440" tIns="45720" rIns="91440" bIns="45720" rtlCol="0" anchor="ctr">
            <a:normAutofit/>
          </a:bodyPr>
          <a:lstStyle/>
          <a:p>
            <a:pPr>
              <a:spcAft>
                <a:spcPts val="600"/>
              </a:spcAft>
            </a:pPr>
            <a:fld id="{F38DF745-7D3F-47F4-83A3-874385CFAA69}" type="slidenum">
              <a:rPr lang="en-US" smtClean="0"/>
              <a:pPr>
                <a:spcAft>
                  <a:spcPts val="600"/>
                </a:spcAft>
              </a:pPr>
              <a:t>88</a:t>
            </a:fld>
            <a:endParaRPr lang="en-US"/>
          </a:p>
        </p:txBody>
      </p:sp>
      <p:sp>
        <p:nvSpPr>
          <p:cNvPr id="6" name="Título 5">
            <a:extLst>
              <a:ext uri="{FF2B5EF4-FFF2-40B4-BE49-F238E27FC236}">
                <a16:creationId xmlns:a16="http://schemas.microsoft.com/office/drawing/2014/main" id="{A262ACE7-AEAF-80BC-E4D8-FDF23F41AC31}"/>
              </a:ext>
            </a:extLst>
          </p:cNvPr>
          <p:cNvSpPr>
            <a:spLocks noGrp="1"/>
          </p:cNvSpPr>
          <p:nvPr>
            <p:ph type="title"/>
          </p:nvPr>
        </p:nvSpPr>
        <p:spPr>
          <a:xfrm>
            <a:off x="8267655" y="3284984"/>
            <a:ext cx="3097560" cy="1407691"/>
          </a:xfrm>
        </p:spPr>
        <p:txBody>
          <a:bodyPr>
            <a:normAutofit/>
          </a:bodyPr>
          <a:lstStyle/>
          <a:p>
            <a:r>
              <a:rPr lang="es-ES" sz="3200" dirty="0"/>
              <a:t>Los pasos hacia la conexión</a:t>
            </a:r>
          </a:p>
        </p:txBody>
      </p:sp>
    </p:spTree>
    <p:extLst>
      <p:ext uri="{BB962C8B-B14F-4D97-AF65-F5344CB8AC3E}">
        <p14:creationId xmlns:p14="http://schemas.microsoft.com/office/powerpoint/2010/main" val="32551237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Un joven saltando en patineta&#10;&#10;Descripción generada automáticamente">
            <a:extLst>
              <a:ext uri="{FF2B5EF4-FFF2-40B4-BE49-F238E27FC236}">
                <a16:creationId xmlns:a16="http://schemas.microsoft.com/office/drawing/2014/main" id="{5F9553C5-300A-B98A-435C-08C088C9E3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50" r="12961"/>
          <a:stretch/>
        </p:blipFill>
        <p:spPr>
          <a:xfrm>
            <a:off x="-1" y="-2"/>
            <a:ext cx="5410198" cy="6858002"/>
          </a:xfrm>
          <a:prstGeom prst="rect">
            <a:avLst/>
          </a:prstGeom>
        </p:spPr>
      </p:pic>
      <p:sp useBgFill="1">
        <p:nvSpPr>
          <p:cNvPr id="20" name="Rectangle 1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180803-FB23-4572-96C3-BCE670A91EA4}"/>
              </a:ext>
            </a:extLst>
          </p:cNvPr>
          <p:cNvSpPr>
            <a:spLocks noGrp="1"/>
          </p:cNvSpPr>
          <p:nvPr>
            <p:ph type="title"/>
          </p:nvPr>
        </p:nvSpPr>
        <p:spPr>
          <a:xfrm>
            <a:off x="6115317" y="405685"/>
            <a:ext cx="5464968" cy="1559301"/>
          </a:xfrm>
        </p:spPr>
        <p:txBody>
          <a:bodyPr>
            <a:normAutofit/>
          </a:bodyPr>
          <a:lstStyle/>
          <a:p>
            <a:r>
              <a:rPr lang="es-ES" sz="3700"/>
              <a:t>5. El trabajo para frenar lo que sobra: infrarregulación</a:t>
            </a:r>
          </a:p>
        </p:txBody>
      </p:sp>
      <p:sp>
        <p:nvSpPr>
          <p:cNvPr id="3" name="Marcador de contenido 2">
            <a:extLst>
              <a:ext uri="{FF2B5EF4-FFF2-40B4-BE49-F238E27FC236}">
                <a16:creationId xmlns:a16="http://schemas.microsoft.com/office/drawing/2014/main" id="{FD5CDDDD-FA48-4413-ABAF-C2174EF51818}"/>
              </a:ext>
            </a:extLst>
          </p:cNvPr>
          <p:cNvSpPr>
            <a:spLocks noGrp="1"/>
          </p:cNvSpPr>
          <p:nvPr>
            <p:ph idx="1"/>
          </p:nvPr>
        </p:nvSpPr>
        <p:spPr>
          <a:xfrm>
            <a:off x="6115317" y="2743200"/>
            <a:ext cx="5247340" cy="3496878"/>
          </a:xfrm>
        </p:spPr>
        <p:txBody>
          <a:bodyPr anchor="ctr">
            <a:normAutofit/>
          </a:bodyPr>
          <a:lstStyle/>
          <a:p>
            <a:pPr>
              <a:spcBef>
                <a:spcPts val="600"/>
              </a:spcBef>
            </a:pPr>
            <a:r>
              <a:rPr lang="es-ES" sz="2000" dirty="0"/>
              <a:t>Si un paciente está muy desregulado no va a ser capaz de entender lo que le expliquemos, porque va a estar demasiado activado. En esos momentos, ninguna charla sirve, no necesitamos consejos ni soluciones, solo necesitamos calmarnos. </a:t>
            </a:r>
          </a:p>
        </p:txBody>
      </p:sp>
    </p:spTree>
    <p:extLst>
      <p:ext uri="{BB962C8B-B14F-4D97-AF65-F5344CB8AC3E}">
        <p14:creationId xmlns:p14="http://schemas.microsoft.com/office/powerpoint/2010/main" val="4068513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2F0B61-CC24-4DBD-BFB4-E76439B58DE2}"/>
              </a:ext>
            </a:extLst>
          </p:cNvPr>
          <p:cNvSpPr>
            <a:spLocks noGrp="1"/>
          </p:cNvSpPr>
          <p:nvPr>
            <p:ph type="title"/>
          </p:nvPr>
        </p:nvSpPr>
        <p:spPr>
          <a:xfrm>
            <a:off x="5951984" y="692696"/>
            <a:ext cx="5498005" cy="1200361"/>
          </a:xfrm>
        </p:spPr>
        <p:txBody>
          <a:bodyPr anchor="b">
            <a:normAutofit/>
          </a:bodyPr>
          <a:lstStyle/>
          <a:p>
            <a:r>
              <a:rPr lang="es-ES" sz="3200" dirty="0">
                <a:latin typeface="+mn-lt"/>
                <a:cs typeface="Calibri" panose="020F0502020204030204" pitchFamily="34" charset="0"/>
              </a:rPr>
              <a:t>Neurotransmisores y respuesta fisiológica</a:t>
            </a:r>
          </a:p>
        </p:txBody>
      </p:sp>
      <p:sp>
        <p:nvSpPr>
          <p:cNvPr id="3" name="Marcador de contenido 2">
            <a:extLst>
              <a:ext uri="{FF2B5EF4-FFF2-40B4-BE49-F238E27FC236}">
                <a16:creationId xmlns:a16="http://schemas.microsoft.com/office/drawing/2014/main" id="{A670A746-2CA5-47FB-A2C4-B639A7D8B25A}"/>
              </a:ext>
            </a:extLst>
          </p:cNvPr>
          <p:cNvSpPr>
            <a:spLocks noGrp="1"/>
          </p:cNvSpPr>
          <p:nvPr>
            <p:ph idx="1"/>
          </p:nvPr>
        </p:nvSpPr>
        <p:spPr>
          <a:xfrm>
            <a:off x="5951984" y="2060848"/>
            <a:ext cx="5760640" cy="3888432"/>
          </a:xfrm>
        </p:spPr>
        <p:txBody>
          <a:bodyPr anchor="ctr">
            <a:normAutofit fontScale="92500"/>
          </a:bodyPr>
          <a:lstStyle/>
          <a:p>
            <a:pPr marL="0" indent="0">
              <a:lnSpc>
                <a:spcPct val="100000"/>
              </a:lnSpc>
              <a:spcBef>
                <a:spcPts val="600"/>
              </a:spcBef>
              <a:buNone/>
            </a:pPr>
            <a:r>
              <a:rPr lang="es-ES" sz="2200" dirty="0">
                <a:latin typeface="+mn-lt"/>
                <a:cs typeface="Calibri" panose="020F0502020204030204" pitchFamily="34" charset="0"/>
              </a:rPr>
              <a:t>La respuesta ante estresores físicos/psicológicos</a:t>
            </a:r>
            <a:r>
              <a:rPr lang="es-ES" sz="2200" dirty="0">
                <a:cs typeface="Calibri" panose="020F0502020204030204" pitchFamily="34" charset="0"/>
              </a:rPr>
              <a:t> </a:t>
            </a:r>
            <a:r>
              <a:rPr lang="es-ES" sz="2200" dirty="0">
                <a:latin typeface="+mn-lt"/>
                <a:cs typeface="Calibri" panose="020F0502020204030204" pitchFamily="34" charset="0"/>
              </a:rPr>
              <a:t>implica una rápida adaptación fisiológica mediada principalmente por </a:t>
            </a:r>
            <a:r>
              <a:rPr lang="es-ES" sz="2200" b="1" dirty="0">
                <a:latin typeface="+mn-lt"/>
                <a:cs typeface="Calibri" panose="020F0502020204030204" pitchFamily="34" charset="0"/>
              </a:rPr>
              <a:t>catecolaminas</a:t>
            </a:r>
            <a:r>
              <a:rPr lang="es-ES" sz="2200" dirty="0">
                <a:latin typeface="+mn-lt"/>
                <a:cs typeface="Calibri" panose="020F0502020204030204" pitchFamily="34" charset="0"/>
              </a:rPr>
              <a:t> (De </a:t>
            </a:r>
            <a:r>
              <a:rPr lang="es-ES" sz="2200" dirty="0" err="1">
                <a:latin typeface="+mn-lt"/>
                <a:cs typeface="Calibri" panose="020F0502020204030204" pitchFamily="34" charset="0"/>
              </a:rPr>
              <a:t>Kloet</a:t>
            </a:r>
            <a:r>
              <a:rPr lang="es-ES" sz="2200" dirty="0">
                <a:latin typeface="+mn-lt"/>
                <a:cs typeface="Calibri" panose="020F0502020204030204" pitchFamily="34" charset="0"/>
              </a:rPr>
              <a:t> et al., 2005a; </a:t>
            </a:r>
            <a:r>
              <a:rPr lang="es-ES" sz="2200" dirty="0" err="1">
                <a:latin typeface="+mn-lt"/>
                <a:cs typeface="Calibri" panose="020F0502020204030204" pitchFamily="34" charset="0"/>
              </a:rPr>
              <a:t>Joëls</a:t>
            </a:r>
            <a:r>
              <a:rPr lang="es-ES" sz="2200" dirty="0">
                <a:latin typeface="+mn-lt"/>
                <a:cs typeface="Calibri" panose="020F0502020204030204" pitchFamily="34" charset="0"/>
              </a:rPr>
              <a:t> y </a:t>
            </a:r>
            <a:r>
              <a:rPr lang="es-ES" sz="2200" dirty="0" err="1">
                <a:latin typeface="+mn-lt"/>
                <a:cs typeface="Calibri" panose="020F0502020204030204" pitchFamily="34" charset="0"/>
              </a:rPr>
              <a:t>Baram</a:t>
            </a:r>
            <a:r>
              <a:rPr lang="es-ES" sz="2200" dirty="0">
                <a:latin typeface="+mn-lt"/>
                <a:cs typeface="Calibri" panose="020F0502020204030204" pitchFamily="34" charset="0"/>
              </a:rPr>
              <a:t>, 2009; </a:t>
            </a:r>
            <a:r>
              <a:rPr lang="es-ES" sz="2200" dirty="0" err="1">
                <a:latin typeface="+mn-lt"/>
                <a:cs typeface="Calibri" panose="020F0502020204030204" pitchFamily="34" charset="0"/>
              </a:rPr>
              <a:t>Tank</a:t>
            </a:r>
            <a:r>
              <a:rPr lang="es-ES" sz="2200" dirty="0">
                <a:latin typeface="+mn-lt"/>
                <a:cs typeface="Calibri" panose="020F0502020204030204" pitchFamily="34" charset="0"/>
              </a:rPr>
              <a:t> y Lee Wong, 2015). </a:t>
            </a:r>
          </a:p>
          <a:p>
            <a:pPr marL="0" indent="0">
              <a:lnSpc>
                <a:spcPct val="100000"/>
              </a:lnSpc>
              <a:spcBef>
                <a:spcPts val="600"/>
              </a:spcBef>
              <a:buNone/>
            </a:pPr>
            <a:r>
              <a:rPr lang="es-ES" sz="2200" dirty="0">
                <a:latin typeface="+mn-lt"/>
                <a:cs typeface="Calibri" panose="020F0502020204030204" pitchFamily="34" charset="0"/>
              </a:rPr>
              <a:t>La activación </a:t>
            </a:r>
            <a:r>
              <a:rPr lang="es-ES" sz="2200" b="1" dirty="0">
                <a:latin typeface="+mn-lt"/>
                <a:cs typeface="Calibri" panose="020F0502020204030204" pitchFamily="34" charset="0"/>
              </a:rPr>
              <a:t>simpática</a:t>
            </a:r>
            <a:r>
              <a:rPr lang="es-ES" sz="2200" dirty="0">
                <a:latin typeface="+mn-lt"/>
                <a:cs typeface="Calibri" panose="020F0502020204030204" pitchFamily="34" charset="0"/>
              </a:rPr>
              <a:t> genera cambios en vasos sanguíneos, glándulas, órganos viscerales y músculos lisos (</a:t>
            </a:r>
            <a:r>
              <a:rPr lang="es-ES" sz="2200" dirty="0" err="1">
                <a:latin typeface="+mn-lt"/>
                <a:cs typeface="Calibri" panose="020F0502020204030204" pitchFamily="34" charset="0"/>
              </a:rPr>
              <a:t>Tank</a:t>
            </a:r>
            <a:r>
              <a:rPr lang="es-ES" sz="2200" dirty="0">
                <a:latin typeface="+mn-lt"/>
                <a:cs typeface="Calibri" panose="020F0502020204030204" pitchFamily="34" charset="0"/>
              </a:rPr>
              <a:t> y Lee Wong, 2015). Predomina en </a:t>
            </a:r>
            <a:r>
              <a:rPr lang="es-ES" sz="2200" u="sng" dirty="0">
                <a:latin typeface="+mn-lt"/>
                <a:cs typeface="Calibri" panose="020F0502020204030204" pitchFamily="34" charset="0"/>
              </a:rPr>
              <a:t>reacciones de lucha/huida</a:t>
            </a:r>
            <a:r>
              <a:rPr lang="es-ES" sz="2200" dirty="0">
                <a:latin typeface="+mn-lt"/>
                <a:cs typeface="Calibri" panose="020F0502020204030204" pitchFamily="34" charset="0"/>
              </a:rPr>
              <a:t> para mantener la alerta, </a:t>
            </a:r>
            <a:r>
              <a:rPr lang="es-ES" sz="2200" u="sng" dirty="0">
                <a:latin typeface="+mn-lt"/>
                <a:cs typeface="Calibri" panose="020F0502020204030204" pitchFamily="34" charset="0"/>
              </a:rPr>
              <a:t>acciones metabólicas (aumento de la glucosa, lipólisis, aumento del consumo de oxígeno y termogénesis) y acciones cardiovasculares </a:t>
            </a:r>
            <a:r>
              <a:rPr lang="es-ES" sz="2200" dirty="0">
                <a:latin typeface="+mn-lt"/>
                <a:cs typeface="Calibri" panose="020F0502020204030204" pitchFamily="34" charset="0"/>
              </a:rPr>
              <a:t>(Aires, 2012).</a:t>
            </a:r>
          </a:p>
          <a:p>
            <a:pPr>
              <a:lnSpc>
                <a:spcPct val="100000"/>
              </a:lnSpc>
              <a:spcBef>
                <a:spcPts val="600"/>
              </a:spcBef>
            </a:pPr>
            <a:endParaRPr lang="es-ES" sz="1400" dirty="0">
              <a:latin typeface="+mn-lt"/>
              <a:cs typeface="Calibri" panose="020F0502020204030204" pitchFamily="34" charset="0"/>
            </a:endParaRPr>
          </a:p>
        </p:txBody>
      </p:sp>
      <p:pic>
        <p:nvPicPr>
          <p:cNvPr id="5126" name="Picture 6" descr="Sistema nervioso simpático - Wikipedia, la enciclopedia libre">
            <a:extLst>
              <a:ext uri="{FF2B5EF4-FFF2-40B4-BE49-F238E27FC236}">
                <a16:creationId xmlns:a16="http://schemas.microsoft.com/office/drawing/2014/main" id="{65284AE3-6CE6-4DED-9E3B-8410A21CE0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67408" y="836712"/>
            <a:ext cx="4259313"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6303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180803-FB23-4572-96C3-BCE670A91EA4}"/>
              </a:ext>
            </a:extLst>
          </p:cNvPr>
          <p:cNvSpPr>
            <a:spLocks noGrp="1"/>
          </p:cNvSpPr>
          <p:nvPr>
            <p:ph type="title"/>
          </p:nvPr>
        </p:nvSpPr>
        <p:spPr>
          <a:xfrm>
            <a:off x="838200" y="557188"/>
            <a:ext cx="10515600" cy="1133499"/>
          </a:xfrm>
        </p:spPr>
        <p:txBody>
          <a:bodyPr>
            <a:normAutofit/>
          </a:bodyPr>
          <a:lstStyle/>
          <a:p>
            <a:pPr algn="ctr"/>
            <a:r>
              <a:rPr lang="es-ES" sz="2800" dirty="0"/>
              <a:t>El trabajo para frenar lo que sobra: el paciente </a:t>
            </a:r>
            <a:r>
              <a:rPr lang="es-ES" sz="2800" dirty="0" err="1"/>
              <a:t>infrarregulado</a:t>
            </a:r>
            <a:r>
              <a:rPr lang="es-ES" sz="2800" dirty="0"/>
              <a:t> </a:t>
            </a:r>
          </a:p>
        </p:txBody>
      </p:sp>
      <p:sp>
        <p:nvSpPr>
          <p:cNvPr id="4" name="Marcador de número de diapositiva 3">
            <a:extLst>
              <a:ext uri="{FF2B5EF4-FFF2-40B4-BE49-F238E27FC236}">
                <a16:creationId xmlns:a16="http://schemas.microsoft.com/office/drawing/2014/main" id="{CF9A5D5C-9899-43C5-ACD7-627145B14E8A}"/>
              </a:ext>
            </a:extLst>
          </p:cNvPr>
          <p:cNvSpPr>
            <a:spLocks noGrp="1"/>
          </p:cNvSpPr>
          <p:nvPr>
            <p:ph type="sldNum" sz="quarter" idx="12"/>
          </p:nvPr>
        </p:nvSpPr>
        <p:spPr>
          <a:xfrm>
            <a:off x="8610600" y="6356350"/>
            <a:ext cx="2743200" cy="365125"/>
          </a:xfrm>
        </p:spPr>
        <p:txBody>
          <a:bodyPr>
            <a:normAutofit/>
          </a:bodyPr>
          <a:lstStyle/>
          <a:p>
            <a:pPr>
              <a:spcAft>
                <a:spcPts val="600"/>
              </a:spcAft>
            </a:pPr>
            <a:fld id="{F38DF745-7D3F-47F4-83A3-874385CFAA69}" type="slidenum">
              <a:rPr lang="en-US" smtClean="0"/>
              <a:pPr>
                <a:spcAft>
                  <a:spcPts val="600"/>
                </a:spcAft>
              </a:pPr>
              <a:t>90</a:t>
            </a:fld>
            <a:endParaRPr lang="en-US"/>
          </a:p>
        </p:txBody>
      </p:sp>
      <p:graphicFrame>
        <p:nvGraphicFramePr>
          <p:cNvPr id="5" name="Marcador de contenido 4">
            <a:extLst>
              <a:ext uri="{FF2B5EF4-FFF2-40B4-BE49-F238E27FC236}">
                <a16:creationId xmlns:a16="http://schemas.microsoft.com/office/drawing/2014/main" id="{A0AEA0AE-71CF-411B-8B7B-48E0924A39E6}"/>
              </a:ext>
            </a:extLst>
          </p:cNvPr>
          <p:cNvGraphicFramePr>
            <a:graphicFrameLocks noGrp="1"/>
          </p:cNvGraphicFramePr>
          <p:nvPr>
            <p:ph idx="1"/>
            <p:extLst>
              <p:ext uri="{D42A27DB-BD31-4B8C-83A1-F6EECF244321}">
                <p14:modId xmlns:p14="http://schemas.microsoft.com/office/powerpoint/2010/main" val="205131301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9482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FE4D0C-0C4F-4209-9414-4779F0E438F5}"/>
              </a:ext>
            </a:extLst>
          </p:cNvPr>
          <p:cNvSpPr>
            <a:spLocks noGrp="1"/>
          </p:cNvSpPr>
          <p:nvPr>
            <p:ph type="title"/>
          </p:nvPr>
        </p:nvSpPr>
        <p:spPr>
          <a:xfrm>
            <a:off x="1584960" y="1127760"/>
            <a:ext cx="9469894" cy="725994"/>
          </a:xfrm>
        </p:spPr>
        <p:txBody>
          <a:bodyPr>
            <a:normAutofit/>
          </a:bodyPr>
          <a:lstStyle/>
          <a:p>
            <a:pPr algn="ctr"/>
            <a:r>
              <a:rPr lang="es-ES" sz="3600" dirty="0">
                <a:latin typeface="Calibri Light" panose="020F0302020204030204" pitchFamily="34" charset="0"/>
                <a:ea typeface="Calibri Light" panose="020F0302020204030204" pitchFamily="34" charset="0"/>
                <a:cs typeface="Calibri Light" panose="020F0302020204030204" pitchFamily="34" charset="0"/>
              </a:rPr>
              <a:t>Infra y sobre-regulación</a:t>
            </a:r>
          </a:p>
        </p:txBody>
      </p:sp>
      <p:graphicFrame>
        <p:nvGraphicFramePr>
          <p:cNvPr id="4" name="Marcador de contenido 3">
            <a:extLst>
              <a:ext uri="{FF2B5EF4-FFF2-40B4-BE49-F238E27FC236}">
                <a16:creationId xmlns:a16="http://schemas.microsoft.com/office/drawing/2014/main" id="{A94BFDAD-DB79-44CC-B7FB-1D4B8758CD9A}"/>
              </a:ext>
            </a:extLst>
          </p:cNvPr>
          <p:cNvGraphicFramePr>
            <a:graphicFrameLocks noGrp="1"/>
          </p:cNvGraphicFramePr>
          <p:nvPr>
            <p:ph idx="1"/>
            <p:extLst>
              <p:ext uri="{D42A27DB-BD31-4B8C-83A1-F6EECF244321}">
                <p14:modId xmlns:p14="http://schemas.microsoft.com/office/powerpoint/2010/main" val="542695976"/>
              </p:ext>
            </p:extLst>
          </p:nvPr>
        </p:nvGraphicFramePr>
        <p:xfrm>
          <a:off x="1325881" y="2016125"/>
          <a:ext cx="9729470" cy="4037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83798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E01964-4590-47D2-A24C-A354D0E699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extLst>
            <a:ext uri="{53640926-AAD7-44D8-BBD7-CCE9431645EC}">
              <a14:shadowObscured xmlns:a14="http://schemas.microsoft.com/office/drawing/2010/main"/>
            </a:ext>
          </a:extLst>
        </p:spPr>
      </p:pic>
      <p:sp>
        <p:nvSpPr>
          <p:cNvPr id="2" name="Marcador de número de diapositiva 1">
            <a:extLst>
              <a:ext uri="{FF2B5EF4-FFF2-40B4-BE49-F238E27FC236}">
                <a16:creationId xmlns:a16="http://schemas.microsoft.com/office/drawing/2014/main" id="{A556A64C-6DAD-49A2-9772-93E3BC42BA7D}"/>
              </a:ext>
            </a:extLst>
          </p:cNvPr>
          <p:cNvSpPr>
            <a:spLocks noGrp="1"/>
          </p:cNvSpPr>
          <p:nvPr>
            <p:ph type="sldNum" sz="quarter" idx="12"/>
          </p:nvPr>
        </p:nvSpPr>
        <p:spPr/>
        <p:txBody>
          <a:bodyPr>
            <a:normAutofit/>
          </a:bodyPr>
          <a:lstStyle/>
          <a:p>
            <a:pPr>
              <a:spcAft>
                <a:spcPts val="600"/>
              </a:spcAft>
            </a:pPr>
            <a:fld id="{F38DF745-7D3F-47F4-83A3-874385CFAA69}" type="slidenum">
              <a:rPr lang="en-US">
                <a:solidFill>
                  <a:srgbClr val="FFFFFF"/>
                </a:solidFill>
              </a:rPr>
              <a:pPr>
                <a:spcAft>
                  <a:spcPts val="600"/>
                </a:spcAft>
              </a:pPr>
              <a:t>92</a:t>
            </a:fld>
            <a:endParaRPr lang="en-US">
              <a:solidFill>
                <a:srgbClr val="FFFFFF"/>
              </a:solidFill>
            </a:endParaRPr>
          </a:p>
        </p:txBody>
      </p:sp>
    </p:spTree>
    <p:extLst>
      <p:ext uri="{BB962C8B-B14F-4D97-AF65-F5344CB8AC3E}">
        <p14:creationId xmlns:p14="http://schemas.microsoft.com/office/powerpoint/2010/main" val="41713228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4D7B1AFE-D33C-4AA5-8668-521A6C76E2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extLst>
            <a:ext uri="{53640926-AAD7-44D8-BBD7-CCE9431645EC}">
              <a14:shadowObscured xmlns:a14="http://schemas.microsoft.com/office/drawing/2010/main"/>
            </a:ext>
          </a:extLst>
        </p:spPr>
      </p:pic>
      <p:sp>
        <p:nvSpPr>
          <p:cNvPr id="2" name="Marcador de número de diapositiva 1">
            <a:extLst>
              <a:ext uri="{FF2B5EF4-FFF2-40B4-BE49-F238E27FC236}">
                <a16:creationId xmlns:a16="http://schemas.microsoft.com/office/drawing/2014/main" id="{67DA08E9-9F38-4EA1-84DA-3E3E56E6E232}"/>
              </a:ext>
            </a:extLst>
          </p:cNvPr>
          <p:cNvSpPr>
            <a:spLocks noGrp="1"/>
          </p:cNvSpPr>
          <p:nvPr>
            <p:ph type="sldNum" sz="quarter" idx="12"/>
          </p:nvPr>
        </p:nvSpPr>
        <p:spPr/>
        <p:txBody>
          <a:bodyPr>
            <a:normAutofit/>
          </a:bodyPr>
          <a:lstStyle/>
          <a:p>
            <a:pPr>
              <a:spcAft>
                <a:spcPts val="600"/>
              </a:spcAft>
            </a:pPr>
            <a:fld id="{F38DF745-7D3F-47F4-83A3-874385CFAA69}" type="slidenum">
              <a:rPr lang="en-US">
                <a:solidFill>
                  <a:srgbClr val="FFFFFF"/>
                </a:solidFill>
              </a:rPr>
              <a:pPr>
                <a:spcAft>
                  <a:spcPts val="600"/>
                </a:spcAft>
              </a:pPr>
              <a:t>93</a:t>
            </a:fld>
            <a:endParaRPr lang="en-US">
              <a:solidFill>
                <a:srgbClr val="FFFFFF"/>
              </a:solidFill>
            </a:endParaRPr>
          </a:p>
        </p:txBody>
      </p:sp>
    </p:spTree>
    <p:extLst>
      <p:ext uri="{BB962C8B-B14F-4D97-AF65-F5344CB8AC3E}">
        <p14:creationId xmlns:p14="http://schemas.microsoft.com/office/powerpoint/2010/main" val="3147789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Varias carreteras que se entrecruzan con automóviles que conducen en distintas direcciones">
            <a:extLst>
              <a:ext uri="{FF2B5EF4-FFF2-40B4-BE49-F238E27FC236}">
                <a16:creationId xmlns:a16="http://schemas.microsoft.com/office/drawing/2014/main" id="{C62839F4-DB6B-E8C3-7663-D32D7ADD6FFB}"/>
              </a:ext>
            </a:extLst>
          </p:cNvPr>
          <p:cNvPicPr>
            <a:picLocks noChangeAspect="1"/>
          </p:cNvPicPr>
          <p:nvPr/>
        </p:nvPicPr>
        <p:blipFill rotWithShape="1">
          <a:blip r:embed="rId2">
            <a:extLst>
              <a:ext uri="{28A0092B-C50C-407E-A947-70E740481C1C}">
                <a14:useLocalDpi xmlns:a14="http://schemas.microsoft.com/office/drawing/2010/main" val="0"/>
              </a:ext>
            </a:extLst>
          </a:blip>
          <a:srcRect l="20703" r="29795" b="1"/>
          <a:stretch/>
        </p:blipFill>
        <p:spPr>
          <a:xfrm>
            <a:off x="-1" y="-2"/>
            <a:ext cx="5410198" cy="6858002"/>
          </a:xfrm>
          <a:prstGeom prst="rect">
            <a:avLst/>
          </a:prstGeom>
        </p:spPr>
      </p:pic>
      <p:sp useBgFill="1">
        <p:nvSpPr>
          <p:cNvPr id="24" name="Rectangle 2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1B295C24-54C4-6140-769E-E7AABC3FCD27}"/>
              </a:ext>
            </a:extLst>
          </p:cNvPr>
          <p:cNvSpPr>
            <a:spLocks noGrp="1"/>
          </p:cNvSpPr>
          <p:nvPr>
            <p:ph type="title"/>
          </p:nvPr>
        </p:nvSpPr>
        <p:spPr>
          <a:xfrm>
            <a:off x="5879976" y="476089"/>
            <a:ext cx="5464968" cy="1559301"/>
          </a:xfrm>
        </p:spPr>
        <p:txBody>
          <a:bodyPr vert="horz" lIns="91440" tIns="45720" rIns="91440" bIns="45720" rtlCol="0">
            <a:normAutofit/>
          </a:bodyPr>
          <a:lstStyle/>
          <a:p>
            <a:r>
              <a:rPr lang="en-US" sz="4000" dirty="0">
                <a:latin typeface="Calibri Light" panose="020F0302020204030204" pitchFamily="34" charset="0"/>
                <a:ea typeface="Calibri Light" panose="020F0302020204030204" pitchFamily="34" charset="0"/>
                <a:cs typeface="Calibri Light" panose="020F0302020204030204" pitchFamily="34" charset="0"/>
              </a:rPr>
              <a:t>DEPENDE</a:t>
            </a:r>
          </a:p>
        </p:txBody>
      </p:sp>
      <p:sp>
        <p:nvSpPr>
          <p:cNvPr id="7" name="Marcador de contenido 6">
            <a:extLst>
              <a:ext uri="{FF2B5EF4-FFF2-40B4-BE49-F238E27FC236}">
                <a16:creationId xmlns:a16="http://schemas.microsoft.com/office/drawing/2014/main" id="{6B91B3B4-2B22-597F-A64C-901AE21A3226}"/>
              </a:ext>
            </a:extLst>
          </p:cNvPr>
          <p:cNvSpPr>
            <a:spLocks noGrp="1"/>
          </p:cNvSpPr>
          <p:nvPr>
            <p:ph idx="1"/>
          </p:nvPr>
        </p:nvSpPr>
        <p:spPr>
          <a:xfrm>
            <a:off x="5539736" y="2842427"/>
            <a:ext cx="6522723" cy="3459150"/>
          </a:xfrm>
        </p:spPr>
        <p:txBody>
          <a:bodyPr vert="horz" lIns="91440" tIns="45720" rIns="91440" bIns="45720" rtlCol="0" anchor="ctr">
            <a:noAutofit/>
          </a:bodyPr>
          <a:lstStyle/>
          <a:p>
            <a:pPr marL="342900" lvl="0">
              <a:spcBef>
                <a:spcPts val="600"/>
              </a:spcBef>
              <a:spcAft>
                <a:spcPts val="600"/>
              </a:spcAft>
              <a:tabLst>
                <a:tab pos="228600" algn="l"/>
                <a:tab pos="449580" algn="l"/>
              </a:tabLst>
            </a:pPr>
            <a:r>
              <a:rPr lang="en-US" sz="2000" dirty="0">
                <a:effectLst/>
              </a:rPr>
              <a:t>Los </a:t>
            </a:r>
            <a:r>
              <a:rPr lang="en-US" sz="2000" dirty="0" err="1">
                <a:effectLst/>
              </a:rPr>
              <a:t>síntomas</a:t>
            </a:r>
            <a:r>
              <a:rPr lang="en-US" sz="2000" dirty="0">
                <a:effectLst/>
              </a:rPr>
              <a:t> </a:t>
            </a:r>
            <a:r>
              <a:rPr lang="en-US" sz="2000" dirty="0" err="1">
                <a:effectLst/>
              </a:rPr>
              <a:t>conversivos</a:t>
            </a:r>
            <a:r>
              <a:rPr lang="en-US" sz="2000" dirty="0">
                <a:effectLst/>
              </a:rPr>
              <a:t> no son </a:t>
            </a:r>
            <a:r>
              <a:rPr lang="en-US" sz="2000" dirty="0" err="1">
                <a:effectLst/>
              </a:rPr>
              <a:t>todos</a:t>
            </a:r>
            <a:r>
              <a:rPr lang="en-US" sz="2000" dirty="0">
                <a:effectLst/>
              </a:rPr>
              <a:t> </a:t>
            </a:r>
            <a:r>
              <a:rPr lang="en-US" sz="2000" dirty="0" err="1">
                <a:effectLst/>
              </a:rPr>
              <a:t>iguales</a:t>
            </a:r>
            <a:r>
              <a:rPr lang="en-US" sz="2000" dirty="0">
                <a:effectLst/>
              </a:rPr>
              <a:t>.</a:t>
            </a:r>
          </a:p>
          <a:p>
            <a:pPr marL="342900" lvl="0">
              <a:spcBef>
                <a:spcPts val="600"/>
              </a:spcBef>
              <a:spcAft>
                <a:spcPts val="600"/>
              </a:spcAft>
              <a:tabLst>
                <a:tab pos="228600" algn="l"/>
                <a:tab pos="449580" algn="l"/>
              </a:tabLst>
            </a:pPr>
            <a:r>
              <a:rPr lang="en-US" sz="2000" dirty="0" err="1">
                <a:effectLst/>
              </a:rPr>
              <a:t>Algunos</a:t>
            </a:r>
            <a:r>
              <a:rPr lang="en-US" sz="2000" dirty="0">
                <a:effectLst/>
              </a:rPr>
              <a:t> </a:t>
            </a:r>
            <a:r>
              <a:rPr lang="en-US" sz="2000" dirty="0" err="1">
                <a:effectLst/>
              </a:rPr>
              <a:t>síntomas</a:t>
            </a:r>
            <a:r>
              <a:rPr lang="en-US" sz="2000" dirty="0">
                <a:effectLst/>
              </a:rPr>
              <a:t> </a:t>
            </a:r>
            <a:r>
              <a:rPr lang="en-US" sz="2000" dirty="0" err="1">
                <a:effectLst/>
              </a:rPr>
              <a:t>aparecen</a:t>
            </a:r>
            <a:r>
              <a:rPr lang="en-US" sz="2000" dirty="0">
                <a:effectLst/>
              </a:rPr>
              <a:t> </a:t>
            </a:r>
            <a:r>
              <a:rPr lang="en-US" sz="2000" dirty="0" err="1">
                <a:effectLst/>
              </a:rPr>
              <a:t>en</a:t>
            </a:r>
            <a:r>
              <a:rPr lang="en-US" sz="2000" dirty="0">
                <a:effectLst/>
              </a:rPr>
              <a:t> </a:t>
            </a:r>
            <a:r>
              <a:rPr lang="en-US" sz="2000" dirty="0" err="1">
                <a:effectLst/>
              </a:rPr>
              <a:t>relación</a:t>
            </a:r>
            <a:r>
              <a:rPr lang="en-US" sz="2000" dirty="0">
                <a:effectLst/>
              </a:rPr>
              <a:t> con </a:t>
            </a:r>
            <a:r>
              <a:rPr lang="en-US" sz="2000" dirty="0" err="1">
                <a:effectLst/>
              </a:rPr>
              <a:t>estados</a:t>
            </a:r>
            <a:r>
              <a:rPr lang="en-US" sz="2000" dirty="0">
                <a:effectLst/>
              </a:rPr>
              <a:t> </a:t>
            </a:r>
            <a:r>
              <a:rPr lang="en-US" sz="2000" dirty="0" err="1">
                <a:effectLst/>
              </a:rPr>
              <a:t>fisiológicos</a:t>
            </a:r>
            <a:r>
              <a:rPr lang="en-US" sz="2000" dirty="0">
                <a:effectLst/>
              </a:rPr>
              <a:t> </a:t>
            </a:r>
            <a:r>
              <a:rPr lang="en-US" sz="2000" dirty="0" err="1">
                <a:effectLst/>
              </a:rPr>
              <a:t>concretos</a:t>
            </a:r>
            <a:r>
              <a:rPr lang="en-US" sz="2000" dirty="0">
                <a:effectLst/>
              </a:rPr>
              <a:t>.</a:t>
            </a:r>
          </a:p>
          <a:p>
            <a:pPr marL="342900" lvl="0">
              <a:spcBef>
                <a:spcPts val="600"/>
              </a:spcBef>
              <a:spcAft>
                <a:spcPts val="600"/>
              </a:spcAft>
              <a:tabLst>
                <a:tab pos="228600" algn="l"/>
                <a:tab pos="449580" algn="l"/>
              </a:tabLst>
            </a:pPr>
            <a:r>
              <a:rPr lang="en-US" sz="2000" dirty="0">
                <a:effectLst/>
              </a:rPr>
              <a:t>La forma </a:t>
            </a:r>
            <a:r>
              <a:rPr lang="en-US" sz="2000" dirty="0" err="1">
                <a:effectLst/>
              </a:rPr>
              <a:t>en</a:t>
            </a:r>
            <a:r>
              <a:rPr lang="en-US" sz="2000" dirty="0">
                <a:effectLst/>
              </a:rPr>
              <a:t> que </a:t>
            </a:r>
            <a:r>
              <a:rPr lang="en-US" sz="2000" dirty="0" err="1">
                <a:effectLst/>
              </a:rPr>
              <a:t>el</a:t>
            </a:r>
            <a:r>
              <a:rPr lang="en-US" sz="2000" dirty="0">
                <a:effectLst/>
              </a:rPr>
              <a:t> </a:t>
            </a:r>
            <a:r>
              <a:rPr lang="en-US" sz="2000" dirty="0" err="1">
                <a:effectLst/>
              </a:rPr>
              <a:t>sujeto</a:t>
            </a:r>
            <a:r>
              <a:rPr lang="en-US" sz="2000" dirty="0">
                <a:effectLst/>
              </a:rPr>
              <a:t> </a:t>
            </a:r>
            <a:r>
              <a:rPr lang="en-US" sz="2000" dirty="0" err="1">
                <a:effectLst/>
              </a:rPr>
              <a:t>regula</a:t>
            </a:r>
            <a:r>
              <a:rPr lang="en-US" sz="2000" dirty="0">
                <a:effectLst/>
              </a:rPr>
              <a:t> sus </a:t>
            </a:r>
            <a:r>
              <a:rPr lang="en-US" sz="2000" dirty="0" err="1">
                <a:effectLst/>
              </a:rPr>
              <a:t>emociones</a:t>
            </a:r>
            <a:r>
              <a:rPr lang="en-US" sz="2000" dirty="0">
                <a:effectLst/>
              </a:rPr>
              <a:t> </a:t>
            </a:r>
            <a:r>
              <a:rPr lang="en-US" sz="2000" dirty="0" err="1">
                <a:effectLst/>
              </a:rPr>
              <a:t>está</a:t>
            </a:r>
            <a:r>
              <a:rPr lang="en-US" sz="2000" dirty="0">
                <a:effectLst/>
              </a:rPr>
              <a:t> </a:t>
            </a:r>
            <a:r>
              <a:rPr lang="en-US" sz="2000" dirty="0" err="1">
                <a:effectLst/>
              </a:rPr>
              <a:t>íntimamente</a:t>
            </a:r>
            <a:r>
              <a:rPr lang="en-US" sz="2000" dirty="0">
                <a:effectLst/>
              </a:rPr>
              <a:t> </a:t>
            </a:r>
            <a:r>
              <a:rPr lang="en-US" sz="2000" dirty="0" err="1">
                <a:effectLst/>
              </a:rPr>
              <a:t>relacionada</a:t>
            </a:r>
            <a:r>
              <a:rPr lang="en-US" sz="2000" dirty="0">
                <a:effectLst/>
              </a:rPr>
              <a:t> con </a:t>
            </a:r>
            <a:r>
              <a:rPr lang="en-US" sz="2000" dirty="0" err="1">
                <a:effectLst/>
              </a:rPr>
              <a:t>su</a:t>
            </a:r>
            <a:r>
              <a:rPr lang="en-US" sz="2000" dirty="0">
                <a:effectLst/>
              </a:rPr>
              <a:t> </a:t>
            </a:r>
            <a:r>
              <a:rPr lang="en-US" sz="2000" dirty="0" err="1">
                <a:effectLst/>
              </a:rPr>
              <a:t>estado</a:t>
            </a:r>
            <a:r>
              <a:rPr lang="en-US" sz="2000" dirty="0">
                <a:effectLst/>
              </a:rPr>
              <a:t> </a:t>
            </a:r>
            <a:r>
              <a:rPr lang="en-US" sz="2000" dirty="0" err="1">
                <a:effectLst/>
              </a:rPr>
              <a:t>fisiológico</a:t>
            </a:r>
            <a:r>
              <a:rPr lang="en-US" sz="2000" dirty="0">
                <a:effectLst/>
              </a:rPr>
              <a:t> y sus </a:t>
            </a:r>
            <a:r>
              <a:rPr lang="en-US" sz="2000" dirty="0" err="1">
                <a:effectLst/>
              </a:rPr>
              <a:t>síntomas</a:t>
            </a:r>
            <a:r>
              <a:rPr lang="en-US" sz="2000" dirty="0">
                <a:effectLst/>
              </a:rPr>
              <a:t>.</a:t>
            </a:r>
          </a:p>
          <a:p>
            <a:pPr marL="342900" lvl="0">
              <a:spcBef>
                <a:spcPts val="600"/>
              </a:spcBef>
              <a:spcAft>
                <a:spcPts val="600"/>
              </a:spcAft>
              <a:tabLst>
                <a:tab pos="228600" algn="l"/>
                <a:tab pos="449580" algn="l"/>
              </a:tabLst>
            </a:pPr>
            <a:r>
              <a:rPr lang="en-US" sz="2000" dirty="0" err="1">
                <a:effectLst/>
              </a:rPr>
              <a:t>Evitemos</a:t>
            </a:r>
            <a:r>
              <a:rPr lang="en-US" sz="2000" dirty="0">
                <a:effectLst/>
              </a:rPr>
              <a:t> </a:t>
            </a:r>
            <a:r>
              <a:rPr lang="en-US" sz="2000" dirty="0" err="1">
                <a:effectLst/>
              </a:rPr>
              <a:t>intervenir</a:t>
            </a:r>
            <a:r>
              <a:rPr lang="en-US" sz="2000" dirty="0">
                <a:effectLst/>
              </a:rPr>
              <a:t> de la </a:t>
            </a:r>
            <a:r>
              <a:rPr lang="en-US" sz="2000" dirty="0" err="1">
                <a:effectLst/>
              </a:rPr>
              <a:t>misma</a:t>
            </a:r>
            <a:r>
              <a:rPr lang="en-US" sz="2000" dirty="0">
                <a:effectLst/>
              </a:rPr>
              <a:t> </a:t>
            </a:r>
            <a:r>
              <a:rPr lang="en-US" sz="2000" dirty="0" err="1">
                <a:effectLst/>
              </a:rPr>
              <a:t>manera</a:t>
            </a:r>
            <a:r>
              <a:rPr lang="en-US" sz="2000" dirty="0">
                <a:effectLst/>
              </a:rPr>
              <a:t> </a:t>
            </a:r>
            <a:r>
              <a:rPr lang="en-US" sz="2000" dirty="0" err="1"/>
              <a:t>en</a:t>
            </a:r>
            <a:r>
              <a:rPr lang="en-US" sz="2000" dirty="0"/>
              <a:t> </a:t>
            </a:r>
            <a:r>
              <a:rPr lang="en-US" sz="2000" dirty="0" err="1"/>
              <a:t>función</a:t>
            </a:r>
            <a:r>
              <a:rPr lang="en-US" sz="2000" dirty="0"/>
              <a:t> del </a:t>
            </a:r>
            <a:r>
              <a:rPr lang="en-US" sz="2000" dirty="0" err="1">
                <a:effectLst/>
              </a:rPr>
              <a:t>síntoma</a:t>
            </a:r>
            <a:r>
              <a:rPr lang="en-US" sz="2000" dirty="0">
                <a:effectLst/>
              </a:rPr>
              <a:t> o </a:t>
            </a:r>
            <a:r>
              <a:rPr lang="en-US" sz="2000" dirty="0" err="1">
                <a:effectLst/>
              </a:rPr>
              <a:t>el</a:t>
            </a:r>
            <a:r>
              <a:rPr lang="en-US" sz="2000" dirty="0">
                <a:effectLst/>
              </a:rPr>
              <a:t> </a:t>
            </a:r>
            <a:r>
              <a:rPr lang="en-US" sz="2000" dirty="0" err="1">
                <a:effectLst/>
              </a:rPr>
              <a:t>problema</a:t>
            </a:r>
            <a:r>
              <a:rPr lang="en-US" sz="2000" dirty="0">
                <a:effectLst/>
              </a:rPr>
              <a:t>: </a:t>
            </a:r>
            <a:r>
              <a:rPr lang="en-US" sz="2000" dirty="0" err="1">
                <a:effectLst/>
              </a:rPr>
              <a:t>hemos</a:t>
            </a:r>
            <a:r>
              <a:rPr lang="en-US" sz="2000" dirty="0">
                <a:effectLst/>
              </a:rPr>
              <a:t> de </a:t>
            </a:r>
            <a:r>
              <a:rPr lang="en-US" sz="2000" dirty="0" err="1">
                <a:effectLst/>
              </a:rPr>
              <a:t>entender</a:t>
            </a:r>
            <a:r>
              <a:rPr lang="en-US" sz="2000" dirty="0">
                <a:effectLst/>
              </a:rPr>
              <a:t> lo </a:t>
            </a:r>
            <a:r>
              <a:rPr lang="en-US" sz="2000" dirty="0" err="1">
                <a:effectLst/>
              </a:rPr>
              <a:t>subyacente</a:t>
            </a:r>
            <a:r>
              <a:rPr lang="en-US" sz="2000" dirty="0">
                <a:effectLst/>
              </a:rPr>
              <a:t>. </a:t>
            </a:r>
          </a:p>
          <a:p>
            <a:pPr marL="342900" lvl="0">
              <a:spcBef>
                <a:spcPts val="600"/>
              </a:spcBef>
              <a:spcAft>
                <a:spcPts val="600"/>
              </a:spcAft>
              <a:tabLst>
                <a:tab pos="228600" algn="l"/>
                <a:tab pos="449580" algn="l"/>
              </a:tabLst>
            </a:pPr>
            <a:r>
              <a:rPr lang="en-US" sz="2000" dirty="0" err="1">
                <a:effectLst/>
              </a:rPr>
              <a:t>Desde</a:t>
            </a:r>
            <a:r>
              <a:rPr lang="en-US" sz="2000" dirty="0">
                <a:effectLst/>
              </a:rPr>
              <a:t> </a:t>
            </a:r>
            <a:r>
              <a:rPr lang="en-US" sz="2000" dirty="0" err="1">
                <a:effectLst/>
              </a:rPr>
              <a:t>esta</a:t>
            </a:r>
            <a:r>
              <a:rPr lang="en-US" sz="2000" dirty="0">
                <a:effectLst/>
              </a:rPr>
              <a:t> base </a:t>
            </a:r>
            <a:r>
              <a:rPr lang="en-US" sz="2000" dirty="0" err="1">
                <a:effectLst/>
              </a:rPr>
              <a:t>podemos</a:t>
            </a:r>
            <a:r>
              <a:rPr lang="en-US" sz="2000" dirty="0">
                <a:effectLst/>
              </a:rPr>
              <a:t> </a:t>
            </a:r>
            <a:r>
              <a:rPr lang="en-US" sz="2000" dirty="0" err="1">
                <a:effectLst/>
              </a:rPr>
              <a:t>explicar</a:t>
            </a:r>
            <a:r>
              <a:rPr lang="en-US" sz="2000" dirty="0">
                <a:effectLst/>
              </a:rPr>
              <a:t> al </a:t>
            </a:r>
            <a:r>
              <a:rPr lang="en-US" sz="2000" dirty="0" err="1">
                <a:effectLst/>
              </a:rPr>
              <a:t>paciente</a:t>
            </a:r>
            <a:r>
              <a:rPr lang="en-US" sz="2000" dirty="0">
                <a:effectLst/>
              </a:rPr>
              <a:t> </a:t>
            </a:r>
            <a:r>
              <a:rPr lang="en-US" sz="2000" dirty="0" err="1">
                <a:effectLst/>
              </a:rPr>
              <a:t>qué</a:t>
            </a:r>
            <a:r>
              <a:rPr lang="en-US" sz="2000" dirty="0">
                <a:effectLst/>
              </a:rPr>
              <a:t> es lo que le </a:t>
            </a:r>
            <a:r>
              <a:rPr lang="en-US" sz="2000" dirty="0" err="1">
                <a:effectLst/>
              </a:rPr>
              <a:t>pasa</a:t>
            </a:r>
            <a:r>
              <a:rPr lang="en-US" sz="2000" dirty="0">
                <a:effectLst/>
              </a:rPr>
              <a:t>, no solo </a:t>
            </a:r>
            <a:r>
              <a:rPr lang="en-US" sz="2000" dirty="0" err="1">
                <a:effectLst/>
              </a:rPr>
              <a:t>desde</a:t>
            </a:r>
            <a:r>
              <a:rPr lang="en-US" sz="2000" dirty="0">
                <a:effectLst/>
              </a:rPr>
              <a:t> un punto de vista </a:t>
            </a:r>
            <a:r>
              <a:rPr lang="en-US" sz="2000" dirty="0" err="1">
                <a:effectLst/>
              </a:rPr>
              <a:t>biológico</a:t>
            </a:r>
            <a:r>
              <a:rPr lang="en-US" sz="2000" dirty="0">
                <a:effectLst/>
              </a:rPr>
              <a:t>, </a:t>
            </a:r>
            <a:r>
              <a:rPr lang="en-US" sz="2000" dirty="0" err="1">
                <a:effectLst/>
              </a:rPr>
              <a:t>sino</a:t>
            </a:r>
            <a:r>
              <a:rPr lang="en-US" sz="2000" dirty="0">
                <a:effectLst/>
              </a:rPr>
              <a:t> </a:t>
            </a:r>
            <a:r>
              <a:rPr lang="en-US" sz="2000" dirty="0" err="1">
                <a:effectLst/>
              </a:rPr>
              <a:t>integrando</a:t>
            </a:r>
            <a:r>
              <a:rPr lang="en-US" sz="2000" dirty="0">
                <a:effectLst/>
              </a:rPr>
              <a:t> las </a:t>
            </a:r>
            <a:r>
              <a:rPr lang="en-US" sz="2000" dirty="0" err="1">
                <a:effectLst/>
              </a:rPr>
              <a:t>cuestiones</a:t>
            </a:r>
            <a:r>
              <a:rPr lang="en-US" sz="2000" dirty="0">
                <a:effectLst/>
              </a:rPr>
              <a:t> </a:t>
            </a:r>
            <a:r>
              <a:rPr lang="en-US" sz="2000" dirty="0" err="1">
                <a:effectLst/>
              </a:rPr>
              <a:t>biográficas</a:t>
            </a:r>
            <a:r>
              <a:rPr lang="en-US" sz="2000" dirty="0">
                <a:effectLst/>
              </a:rPr>
              <a:t>, </a:t>
            </a:r>
            <a:r>
              <a:rPr lang="en-US" sz="2000" dirty="0" err="1">
                <a:effectLst/>
              </a:rPr>
              <a:t>somatosensoriales</a:t>
            </a:r>
            <a:r>
              <a:rPr lang="en-US" sz="2000" dirty="0">
                <a:effectLst/>
              </a:rPr>
              <a:t> y </a:t>
            </a:r>
            <a:r>
              <a:rPr lang="en-US" sz="2000" dirty="0" err="1">
                <a:effectLst/>
              </a:rPr>
              <a:t>relacionales</a:t>
            </a:r>
            <a:r>
              <a:rPr lang="en-US" sz="2000" dirty="0">
                <a:effectLst/>
              </a:rPr>
              <a:t>. </a:t>
            </a:r>
          </a:p>
        </p:txBody>
      </p:sp>
      <p:sp>
        <p:nvSpPr>
          <p:cNvPr id="2" name="Marcador de número de diapositiva 1">
            <a:extLst>
              <a:ext uri="{FF2B5EF4-FFF2-40B4-BE49-F238E27FC236}">
                <a16:creationId xmlns:a16="http://schemas.microsoft.com/office/drawing/2014/main" id="{82CA0D37-F71C-40FA-BF43-8B5F39A338E4}"/>
              </a:ext>
            </a:extLst>
          </p:cNvPr>
          <p:cNvSpPr>
            <a:spLocks noGrp="1"/>
          </p:cNvSpPr>
          <p:nvPr>
            <p:ph type="sldNum" sz="quarter" idx="12"/>
          </p:nvPr>
        </p:nvSpPr>
        <p:spPr>
          <a:xfrm>
            <a:off x="8732520" y="6356350"/>
            <a:ext cx="3200400" cy="365125"/>
          </a:xfrm>
        </p:spPr>
        <p:txBody>
          <a:bodyPr vert="horz" lIns="91440" tIns="45720" rIns="91440" bIns="45720" rtlCol="0">
            <a:normAutofit/>
          </a:bodyPr>
          <a:lstStyle/>
          <a:p>
            <a:pPr>
              <a:spcAft>
                <a:spcPts val="600"/>
              </a:spcAft>
              <a:defRPr/>
            </a:pPr>
            <a:fld id="{F38DF745-7D3F-47F4-83A3-874385CFAA69}" type="slidenum">
              <a:rPr lang="en-US">
                <a:solidFill>
                  <a:schemeClr val="tx1"/>
                </a:solidFill>
                <a:latin typeface="Calibri" panose="020F0502020204030204"/>
              </a:rPr>
              <a:pPr>
                <a:spcAft>
                  <a:spcPts val="600"/>
                </a:spcAft>
                <a:defRPr/>
              </a:pPr>
              <a:t>94</a:t>
            </a:fld>
            <a:endParaRPr lang="en-US">
              <a:solidFill>
                <a:schemeClr val="tx1"/>
              </a:solidFill>
              <a:latin typeface="Calibri" panose="020F0502020204030204"/>
            </a:endParaRPr>
          </a:p>
        </p:txBody>
      </p:sp>
    </p:spTree>
    <p:extLst>
      <p:ext uri="{BB962C8B-B14F-4D97-AF65-F5344CB8AC3E}">
        <p14:creationId xmlns:p14="http://schemas.microsoft.com/office/powerpoint/2010/main" val="17753124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 montón de hilo colorido convertido en una bombilla de hilo amarillo">
            <a:extLst>
              <a:ext uri="{FF2B5EF4-FFF2-40B4-BE49-F238E27FC236}">
                <a16:creationId xmlns:a16="http://schemas.microsoft.com/office/drawing/2014/main" id="{7C5215C8-7D7A-4343-8157-9CD0041286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68" r="9091" b="792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65476E-BF8F-4CFA-81D5-19CD59543159}"/>
              </a:ext>
            </a:extLst>
          </p:cNvPr>
          <p:cNvSpPr>
            <a:spLocks noGrp="1"/>
          </p:cNvSpPr>
          <p:nvPr>
            <p:ph type="title"/>
          </p:nvPr>
        </p:nvSpPr>
        <p:spPr>
          <a:xfrm>
            <a:off x="450809" y="342069"/>
            <a:ext cx="4104456" cy="1214724"/>
          </a:xfrm>
          <a:solidFill>
            <a:schemeClr val="bg1"/>
          </a:solidFill>
        </p:spPr>
        <p:txBody>
          <a:bodyPr>
            <a:normAutofit/>
          </a:bodyPr>
          <a:lstStyle/>
          <a:p>
            <a:r>
              <a:rPr lang="es-ES" sz="3200" dirty="0">
                <a:latin typeface="Calibri Light" panose="020F0302020204030204" pitchFamily="34" charset="0"/>
                <a:ea typeface="Calibri Light" panose="020F0302020204030204" pitchFamily="34" charset="0"/>
                <a:cs typeface="Calibri Light" panose="020F0302020204030204" pitchFamily="34" charset="0"/>
              </a:rPr>
              <a:t>Trabajar con estos pacientes</a:t>
            </a:r>
          </a:p>
        </p:txBody>
      </p:sp>
      <p:sp>
        <p:nvSpPr>
          <p:cNvPr id="3" name="Marcador de contenido 2">
            <a:extLst>
              <a:ext uri="{FF2B5EF4-FFF2-40B4-BE49-F238E27FC236}">
                <a16:creationId xmlns:a16="http://schemas.microsoft.com/office/drawing/2014/main" id="{BAD808BD-F21F-4603-8A06-4728E7A9C168}"/>
              </a:ext>
            </a:extLst>
          </p:cNvPr>
          <p:cNvSpPr>
            <a:spLocks noGrp="1"/>
          </p:cNvSpPr>
          <p:nvPr>
            <p:ph idx="1"/>
          </p:nvPr>
        </p:nvSpPr>
        <p:spPr>
          <a:xfrm>
            <a:off x="450809" y="1556792"/>
            <a:ext cx="4104456" cy="4550801"/>
          </a:xfrm>
          <a:solidFill>
            <a:schemeClr val="bg1"/>
          </a:solidFill>
        </p:spPr>
        <p:txBody>
          <a:bodyPr>
            <a:noAutofit/>
          </a:bodyPr>
          <a:lstStyle/>
          <a:p>
            <a:pPr>
              <a:spcBef>
                <a:spcPts val="600"/>
              </a:spcBef>
            </a:pPr>
            <a:r>
              <a:rPr lang="es-ES" sz="2000" dirty="0">
                <a:latin typeface="+mn-lt"/>
              </a:rPr>
              <a:t>Estrategias y recursos de regulación</a:t>
            </a:r>
          </a:p>
          <a:p>
            <a:pPr>
              <a:spcBef>
                <a:spcPts val="600"/>
              </a:spcBef>
            </a:pPr>
            <a:r>
              <a:rPr lang="es-ES" sz="2000" dirty="0">
                <a:latin typeface="+mn-lt"/>
              </a:rPr>
              <a:t>Cuestionando las metacogniciones</a:t>
            </a:r>
          </a:p>
          <a:p>
            <a:pPr>
              <a:spcBef>
                <a:spcPts val="600"/>
              </a:spcBef>
            </a:pPr>
            <a:r>
              <a:rPr lang="es-ES" sz="2000" dirty="0">
                <a:latin typeface="+mn-lt"/>
              </a:rPr>
              <a:t>Buscando recuerdos que funcionen como referencia para la infrarregulación</a:t>
            </a:r>
          </a:p>
          <a:p>
            <a:pPr>
              <a:spcBef>
                <a:spcPts val="600"/>
              </a:spcBef>
            </a:pPr>
            <a:r>
              <a:rPr lang="es-ES" sz="2000" dirty="0">
                <a:latin typeface="+mn-lt"/>
              </a:rPr>
              <a:t>Comprobación de otros factores desreguladores adicionales (disfuncionalidad compleja)</a:t>
            </a:r>
          </a:p>
          <a:p>
            <a:pPr>
              <a:spcBef>
                <a:spcPts val="600"/>
              </a:spcBef>
            </a:pPr>
            <a:r>
              <a:rPr lang="es-ES" sz="2000" dirty="0"/>
              <a:t>Si tienden a </a:t>
            </a:r>
            <a:r>
              <a:rPr lang="es-ES" sz="2000" dirty="0" err="1"/>
              <a:t>coregular</a:t>
            </a:r>
            <a:r>
              <a:rPr lang="es-ES" sz="2000" dirty="0"/>
              <a:t>: trabajar en diferenciación</a:t>
            </a:r>
          </a:p>
          <a:p>
            <a:pPr>
              <a:spcBef>
                <a:spcPts val="600"/>
              </a:spcBef>
            </a:pPr>
            <a:r>
              <a:rPr lang="es-ES" sz="2000" dirty="0"/>
              <a:t>Desarrollar la autonomía, hacer cosas por su cuenta</a:t>
            </a:r>
          </a:p>
          <a:p>
            <a:pPr>
              <a:spcBef>
                <a:spcPts val="600"/>
              </a:spcBef>
            </a:pPr>
            <a:r>
              <a:rPr lang="es-ES" sz="2000" dirty="0">
                <a:latin typeface="+mn-lt"/>
              </a:rPr>
              <a:t>El trabajo con el autocuidado será muy importante</a:t>
            </a:r>
          </a:p>
        </p:txBody>
      </p:sp>
    </p:spTree>
    <p:extLst>
      <p:ext uri="{BB962C8B-B14F-4D97-AF65-F5344CB8AC3E}">
        <p14:creationId xmlns:p14="http://schemas.microsoft.com/office/powerpoint/2010/main" val="872787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Sillas en círculo">
            <a:extLst>
              <a:ext uri="{FF2B5EF4-FFF2-40B4-BE49-F238E27FC236}">
                <a16:creationId xmlns:a16="http://schemas.microsoft.com/office/drawing/2014/main" id="{33A34CFE-5EE9-4D6B-85BF-664DC8D3CB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433" r="9091" b="1693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1E5E61C-E6CF-4762-8009-2E0D2B52AC60}"/>
              </a:ext>
            </a:extLst>
          </p:cNvPr>
          <p:cNvSpPr>
            <a:spLocks noGrp="1"/>
          </p:cNvSpPr>
          <p:nvPr>
            <p:ph type="title"/>
          </p:nvPr>
        </p:nvSpPr>
        <p:spPr>
          <a:xfrm>
            <a:off x="594805" y="640263"/>
            <a:ext cx="3759240" cy="484481"/>
          </a:xfrm>
        </p:spPr>
        <p:txBody>
          <a:bodyPr>
            <a:normAutofit fontScale="90000"/>
          </a:bodyPr>
          <a:lstStyle/>
          <a:p>
            <a:r>
              <a:rPr lang="es-ES" sz="3200" dirty="0">
                <a:latin typeface="+mn-lt"/>
              </a:rPr>
              <a:t>El factor relacional</a:t>
            </a:r>
          </a:p>
        </p:txBody>
      </p:sp>
      <p:sp>
        <p:nvSpPr>
          <p:cNvPr id="3" name="Marcador de contenido 2">
            <a:extLst>
              <a:ext uri="{FF2B5EF4-FFF2-40B4-BE49-F238E27FC236}">
                <a16:creationId xmlns:a16="http://schemas.microsoft.com/office/drawing/2014/main" id="{0ADA5BF7-27E6-491A-AA86-A67CB78723B4}"/>
              </a:ext>
            </a:extLst>
          </p:cNvPr>
          <p:cNvSpPr>
            <a:spLocks noGrp="1"/>
          </p:cNvSpPr>
          <p:nvPr>
            <p:ph idx="1"/>
          </p:nvPr>
        </p:nvSpPr>
        <p:spPr>
          <a:xfrm>
            <a:off x="336884" y="1196752"/>
            <a:ext cx="4246948" cy="3773010"/>
          </a:xfrm>
        </p:spPr>
        <p:txBody>
          <a:bodyPr>
            <a:noAutofit/>
          </a:bodyPr>
          <a:lstStyle/>
          <a:p>
            <a:pPr>
              <a:spcBef>
                <a:spcPts val="600"/>
              </a:spcBef>
            </a:pPr>
            <a:r>
              <a:rPr lang="es-ES" sz="2000" dirty="0">
                <a:latin typeface="+mn-lt"/>
              </a:rPr>
              <a:t>A veces la desregulación es una forma de comunicación, la única forma en que la persona siente que será escuchada</a:t>
            </a:r>
          </a:p>
          <a:p>
            <a:pPr>
              <a:spcBef>
                <a:spcPts val="600"/>
              </a:spcBef>
            </a:pPr>
            <a:r>
              <a:rPr lang="es-ES" sz="2000" dirty="0">
                <a:latin typeface="+mn-lt"/>
              </a:rPr>
              <a:t>Explorando hacia atrás: ¿de dónde viene?</a:t>
            </a:r>
          </a:p>
          <a:p>
            <a:pPr>
              <a:spcBef>
                <a:spcPts val="600"/>
              </a:spcBef>
            </a:pPr>
            <a:r>
              <a:rPr lang="es-ES" sz="2000" dirty="0">
                <a:latin typeface="+mn-lt"/>
              </a:rPr>
              <a:t>Explorando hacia adelante: ¿Me imagino buscando formas de calmarme, de ayudarme? ¿Qué sensación surge?</a:t>
            </a:r>
          </a:p>
          <a:p>
            <a:pPr>
              <a:spcBef>
                <a:spcPts val="600"/>
              </a:spcBef>
            </a:pPr>
            <a:r>
              <a:rPr lang="es-ES" sz="2000" dirty="0">
                <a:latin typeface="+mn-lt"/>
              </a:rPr>
              <a:t>Trabajar con el presente: aprender a hacer las cosas solo, instalar recursos “solo”, separar la soledad de la idea de que siempre será perturbadora.</a:t>
            </a:r>
          </a:p>
          <a:p>
            <a:pPr>
              <a:spcBef>
                <a:spcPts val="600"/>
              </a:spcBef>
            </a:pPr>
            <a:r>
              <a:rPr lang="es-ES" sz="2000" dirty="0">
                <a:latin typeface="+mn-lt"/>
              </a:rPr>
              <a:t>Cuando la desregulación es agresiva: asumir la responsabilidad</a:t>
            </a:r>
          </a:p>
        </p:txBody>
      </p:sp>
    </p:spTree>
    <p:extLst>
      <p:ext uri="{BB962C8B-B14F-4D97-AF65-F5344CB8AC3E}">
        <p14:creationId xmlns:p14="http://schemas.microsoft.com/office/powerpoint/2010/main" val="4261126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Jaque mate en una partida de ajedrez">
            <a:extLst>
              <a:ext uri="{FF2B5EF4-FFF2-40B4-BE49-F238E27FC236}">
                <a16:creationId xmlns:a16="http://schemas.microsoft.com/office/drawing/2014/main" id="{6C98879A-AB52-9B36-06F2-2792A0011D28}"/>
              </a:ext>
            </a:extLst>
          </p:cNvPr>
          <p:cNvPicPr>
            <a:picLocks noChangeAspect="1"/>
          </p:cNvPicPr>
          <p:nvPr/>
        </p:nvPicPr>
        <p:blipFill rotWithShape="1">
          <a:blip r:embed="rId2"/>
          <a:srcRect t="25743"/>
          <a:stretch/>
        </p:blipFill>
        <p:spPr>
          <a:xfrm>
            <a:off x="1" y="1"/>
            <a:ext cx="12192000" cy="6857999"/>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79C4478E-8011-40D8-A29B-BDBB60D285D4}"/>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dirty="0" err="1">
                <a:solidFill>
                  <a:schemeClr val="tx1">
                    <a:lumMod val="85000"/>
                    <a:lumOff val="15000"/>
                  </a:schemeClr>
                </a:solidFill>
              </a:rPr>
              <a:t>Estrategias</a:t>
            </a:r>
            <a:r>
              <a:rPr lang="en-US" sz="3600" dirty="0">
                <a:solidFill>
                  <a:schemeClr val="tx1">
                    <a:lumMod val="85000"/>
                    <a:lumOff val="15000"/>
                  </a:schemeClr>
                </a:solidFill>
              </a:rPr>
              <a:t> de </a:t>
            </a:r>
            <a:r>
              <a:rPr lang="en-US" sz="3600" dirty="0" err="1">
                <a:solidFill>
                  <a:schemeClr val="tx1">
                    <a:lumMod val="85000"/>
                    <a:lumOff val="15000"/>
                  </a:schemeClr>
                </a:solidFill>
              </a:rPr>
              <a:t>regulación</a:t>
            </a:r>
            <a:r>
              <a:rPr lang="en-US" sz="3600" dirty="0">
                <a:solidFill>
                  <a:schemeClr val="tx1">
                    <a:lumMod val="85000"/>
                    <a:lumOff val="15000"/>
                  </a:schemeClr>
                </a:solidFill>
              </a:rPr>
              <a:t> </a:t>
            </a:r>
            <a:r>
              <a:rPr lang="en-US" sz="3600" dirty="0" err="1">
                <a:solidFill>
                  <a:schemeClr val="tx1">
                    <a:lumMod val="85000"/>
                    <a:lumOff val="15000"/>
                  </a:schemeClr>
                </a:solidFill>
              </a:rPr>
              <a:t>emocional</a:t>
            </a:r>
            <a:endParaRPr lang="en-US" sz="3600" dirty="0">
              <a:solidFill>
                <a:schemeClr val="tx1">
                  <a:lumMod val="85000"/>
                  <a:lumOff val="15000"/>
                </a:schemeClr>
              </a:solidFill>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917D9198-680E-40B4-992A-CE4926C8966A}"/>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F38DF745-7D3F-47F4-83A3-874385CFAA69}" type="slidenum">
              <a:rPr lang="en-US">
                <a:solidFill>
                  <a:srgbClr val="FFFFFF"/>
                </a:solidFill>
                <a:latin typeface="Calibri" panose="020F0502020204030204"/>
              </a:rPr>
              <a:pPr>
                <a:spcAft>
                  <a:spcPts val="600"/>
                </a:spcAft>
                <a:defRPr/>
              </a:pPr>
              <a:t>97</a:t>
            </a:fld>
            <a:endParaRPr lang="en-US">
              <a:solidFill>
                <a:srgbClr val="FFFFFF"/>
              </a:solidFill>
              <a:latin typeface="Calibri" panose="020F0502020204030204"/>
            </a:endParaRPr>
          </a:p>
        </p:txBody>
      </p:sp>
    </p:spTree>
    <p:extLst>
      <p:ext uri="{BB962C8B-B14F-4D97-AF65-F5344CB8AC3E}">
        <p14:creationId xmlns:p14="http://schemas.microsoft.com/office/powerpoint/2010/main" val="36373728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E309BC6-34AC-4DAC-A546-7262A61575E7}"/>
              </a:ext>
            </a:extLst>
          </p:cNvPr>
          <p:cNvSpPr/>
          <p:nvPr/>
        </p:nvSpPr>
        <p:spPr>
          <a:xfrm>
            <a:off x="0" y="0"/>
            <a:ext cx="12192000" cy="6858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Diagrama 3">
            <a:extLst>
              <a:ext uri="{FF2B5EF4-FFF2-40B4-BE49-F238E27FC236}">
                <a16:creationId xmlns:a16="http://schemas.microsoft.com/office/drawing/2014/main" id="{83D2E336-4D2B-448A-9FA5-97E9D2A77ACC}"/>
              </a:ext>
            </a:extLst>
          </p:cNvPr>
          <p:cNvGraphicFramePr/>
          <p:nvPr/>
        </p:nvGraphicFramePr>
        <p:xfrm>
          <a:off x="2540000" y="0"/>
          <a:ext cx="723053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58292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descr="Hombre acostado en el suelo&#10;&#10;Descripción generada automáticamente con confianza media">
            <a:extLst>
              <a:ext uri="{FF2B5EF4-FFF2-40B4-BE49-F238E27FC236}">
                <a16:creationId xmlns:a16="http://schemas.microsoft.com/office/drawing/2014/main" id="{61FB6B85-3C4A-653F-3D2B-DF3C40C5AC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165" b="3180"/>
          <a:stretch/>
        </p:blipFill>
        <p:spPr>
          <a:xfrm>
            <a:off x="20" y="10"/>
            <a:ext cx="12191980" cy="6857990"/>
          </a:xfrm>
          <a:prstGeom prst="rect">
            <a:avLst/>
          </a:prstGeom>
        </p:spPr>
      </p:pic>
      <p:sp>
        <p:nvSpPr>
          <p:cNvPr id="30"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180803-FB23-4572-96C3-BCE670A91EA4}"/>
              </a:ext>
            </a:extLst>
          </p:cNvPr>
          <p:cNvSpPr>
            <a:spLocks noGrp="1"/>
          </p:cNvSpPr>
          <p:nvPr>
            <p:ph type="ctrTitle"/>
          </p:nvPr>
        </p:nvSpPr>
        <p:spPr>
          <a:xfrm>
            <a:off x="523875" y="425950"/>
            <a:ext cx="11210925" cy="744836"/>
          </a:xfrm>
        </p:spPr>
        <p:txBody>
          <a:bodyPr vert="horz" lIns="91440" tIns="45720" rIns="91440" bIns="45720" rtlCol="0" anchor="ctr">
            <a:normAutofit/>
          </a:bodyPr>
          <a:lstStyle/>
          <a:p>
            <a:r>
              <a:rPr lang="en-US" sz="3300">
                <a:solidFill>
                  <a:schemeClr val="tx1">
                    <a:lumMod val="85000"/>
                    <a:lumOff val="15000"/>
                  </a:schemeClr>
                </a:solidFill>
              </a:rPr>
              <a:t>6. El trabajo para dejar de controlar: el paciente sobrerregulado</a:t>
            </a:r>
          </a:p>
        </p:txBody>
      </p:sp>
      <p:cxnSp>
        <p:nvCxnSpPr>
          <p:cNvPr id="31"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Marcador de número de diapositiva 3">
            <a:extLst>
              <a:ext uri="{FF2B5EF4-FFF2-40B4-BE49-F238E27FC236}">
                <a16:creationId xmlns:a16="http://schemas.microsoft.com/office/drawing/2014/main" id="{CF9A5D5C-9899-43C5-ACD7-627145B14E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F38DF745-7D3F-47F4-83A3-874385CFAA69}" type="slidenum">
              <a:rPr lang="en-US">
                <a:solidFill>
                  <a:srgbClr val="FFFFFF"/>
                </a:solidFill>
              </a:rPr>
              <a:pPr defTabSz="457200">
                <a:spcAft>
                  <a:spcPts val="600"/>
                </a:spcAft>
              </a:pPr>
              <a:t>99</a:t>
            </a:fld>
            <a:endParaRPr lang="en-US">
              <a:solidFill>
                <a:srgbClr val="FFFFFF"/>
              </a:solidFill>
            </a:endParaRPr>
          </a:p>
        </p:txBody>
      </p:sp>
    </p:spTree>
    <p:extLst>
      <p:ext uri="{BB962C8B-B14F-4D97-AF65-F5344CB8AC3E}">
        <p14:creationId xmlns:p14="http://schemas.microsoft.com/office/powerpoint/2010/main" val="1916070793"/>
      </p:ext>
    </p:extLst>
  </p:cSld>
  <p:clrMapOvr>
    <a:masterClrMapping/>
  </p:clrMapOvr>
</p:sld>
</file>

<file path=ppt/theme/theme1.xml><?xml version="1.0" encoding="utf-8"?>
<a:theme xmlns:a="http://schemas.openxmlformats.org/drawingml/2006/main" name="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7698</TotalTime>
  <Words>9149</Words>
  <Application>Microsoft Office PowerPoint</Application>
  <PresentationFormat>Panorámica</PresentationFormat>
  <Paragraphs>659</Paragraphs>
  <Slides>141</Slides>
  <Notes>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141</vt:i4>
      </vt:variant>
    </vt:vector>
  </HeadingPairs>
  <TitlesOfParts>
    <vt:vector size="148" baseType="lpstr">
      <vt:lpstr>Arial</vt:lpstr>
      <vt:lpstr>Calibri</vt:lpstr>
      <vt:lpstr>Calibri Light</vt:lpstr>
      <vt:lpstr>Garamond</vt:lpstr>
      <vt:lpstr>Palatino Linotype</vt:lpstr>
      <vt:lpstr>Times New Roman</vt:lpstr>
      <vt:lpstr>Tema de Office</vt:lpstr>
      <vt:lpstr>Cuando el cuerpo habla Una aproximación al trastorno conversivo</vt:lpstr>
      <vt:lpstr>El cuerpo forma parte del concepto de trauma</vt:lpstr>
      <vt:lpstr>El estrés y la respuesta a la amenaza es un fenómeno cerebro-cuerpo</vt:lpstr>
      <vt:lpstr>Dos sistemas sinérgicos</vt:lpstr>
      <vt:lpstr>Neurobiología del estrés</vt:lpstr>
      <vt:lpstr>La regulación emocional va en ambas direcciones</vt:lpstr>
      <vt:lpstr>El circuito de recompensa</vt:lpstr>
      <vt:lpstr>Las respuestas al estrés  se manifiestan en el cuerpo</vt:lpstr>
      <vt:lpstr>Neurotransmisores y respuesta fisiológica</vt:lpstr>
      <vt:lpstr>Acetilcolina</vt:lpstr>
      <vt:lpstr>Sistema Opioide </vt:lpstr>
      <vt:lpstr>Oxitocina y vasopresina</vt:lpstr>
      <vt:lpstr>Efectos genéticos</vt:lpstr>
      <vt:lpstr>La epigenética</vt:lpstr>
      <vt:lpstr>La epigenética</vt:lpstr>
      <vt:lpstr>Estrés y sistema inmunológico</vt:lpstr>
      <vt:lpstr>Presentación de PowerPoint</vt:lpstr>
      <vt:lpstr>Estrés y epilepsia</vt:lpstr>
      <vt:lpstr>Estrés y epilepsia</vt:lpstr>
      <vt:lpstr>Estrés y patologías físicas</vt:lpstr>
      <vt:lpstr>La disociación psicológica y somática</vt:lpstr>
      <vt:lpstr>Histeria, conversion y psicoanálisis</vt:lpstr>
      <vt:lpstr>Presentación de PowerPoint</vt:lpstr>
      <vt:lpstr>Los “síntomas” de la histeria</vt:lpstr>
      <vt:lpstr>Parálisis Traumáticas Charcot (1884 y 1885)</vt:lpstr>
      <vt:lpstr>Las pseudocrisis epilépticas</vt:lpstr>
      <vt:lpstr>Pierre Janet</vt:lpstr>
      <vt:lpstr>Janet y Freud</vt:lpstr>
      <vt:lpstr>Trauma y disociación:  La personalidad múltiple</vt:lpstr>
      <vt:lpstr>La neurosis de guerra: </vt:lpstr>
      <vt:lpstr>Distintas acepciones del término Disociación</vt:lpstr>
      <vt:lpstr>Pseudocrisis epilépticas o crisis no epilépticas</vt:lpstr>
      <vt:lpstr>Pseudocrisis: diagnóstico diferencial con la epilepsia</vt:lpstr>
      <vt:lpstr>Algunos conceptos</vt:lpstr>
      <vt:lpstr>Janet: Las memorias traumáticas como “actos incompletos”</vt:lpstr>
      <vt:lpstr>Una respuesta bloqueada ante la amenaza</vt:lpstr>
      <vt:lpstr>Presentación de PowerPoint</vt:lpstr>
      <vt:lpstr>Presentación de PowerPoint</vt:lpstr>
      <vt:lpstr>La disociación somatomorfa</vt:lpstr>
      <vt:lpstr>Procesamiento jerárquico de información</vt:lpstr>
      <vt:lpstr>Los bloques de la experiencia: Puede haber una falta de diferenciación entre niveles, problema en alguno de ellos, o una interacción conflictiva entre unos y otros</vt:lpstr>
      <vt:lpstr>Alexitimia</vt:lpstr>
      <vt:lpstr>Disociación somatomorfa y alexitimia (Clayton)</vt:lpstr>
      <vt:lpstr>¿Qué es la disociación?</vt:lpstr>
      <vt:lpstr>Falta de integración</vt:lpstr>
      <vt:lpstr>Un concepto mal definido (Farina, Liotti e Imperatori, 2019)</vt:lpstr>
      <vt:lpstr>Desintegración, distanciamiento y compartimentalización (Farina et al., 2019; Holmes et al., 2005)</vt:lpstr>
      <vt:lpstr>El sentido de agencia (esto lo estoy haciendo yo) y el sentido de pertenencia (esto es mío) están afectados en la disociación</vt:lpstr>
      <vt:lpstr>¿Es el trauma el que nos rompe?</vt:lpstr>
      <vt:lpstr>El trauma y la vida cotidiana</vt:lpstr>
      <vt:lpstr>Compartimentos en la mente: La disociación-compartimentalización</vt:lpstr>
      <vt:lpstr>Disociación y apego desorganizado: una respuesta ante la contradicción</vt:lpstr>
      <vt:lpstr>¿Nos rompemos o ya veníamos en trozos?</vt:lpstr>
      <vt:lpstr>Presentación de PowerPoint</vt:lpstr>
      <vt:lpstr>Presentación de PowerPoint</vt:lpstr>
      <vt:lpstr>Una solución contra la incoherencia</vt:lpstr>
      <vt:lpstr>¿La disociación es psicológica o es corporal?</vt:lpstr>
      <vt:lpstr> Ejemplos de fenómenos somáticos no integrados:</vt:lpstr>
      <vt:lpstr>Kennedy (2013)</vt:lpstr>
      <vt:lpstr>Disociación-compartimentalización</vt:lpstr>
      <vt:lpstr>Compartimentalización: partes o estados mentales</vt:lpstr>
      <vt:lpstr>Compartimentalización rudimentaria</vt:lpstr>
      <vt:lpstr>Compartimentalización rudimentaria</vt:lpstr>
      <vt:lpstr>¿Los síntomas siempre tienen un significado simbólico?</vt:lpstr>
      <vt:lpstr>Sintomatología conversiva asociada a compartimentalización más elaborada: partes disociativas</vt:lpstr>
      <vt:lpstr>Sintomatología conversiva asociada a compartimentalización más elaborada: partes disociativas</vt:lpstr>
      <vt:lpstr>¿Cómo se resuelve la disociación?</vt:lpstr>
      <vt:lpstr>El tratamiento de los cuadros conversivos</vt:lpstr>
      <vt:lpstr>1.El trabajo general: entender y reflexionar</vt:lpstr>
      <vt:lpstr>2. El trabajo con el cuerpo: trabajo específico con conversivos</vt:lpstr>
      <vt:lpstr>2. El trabajo con el cuerpo: trabajo específico con conversivos</vt:lpstr>
      <vt:lpstr>Antes de conectar hemos de tener el concepto de la emoción</vt:lpstr>
      <vt:lpstr>La interocepción (Craig, 2003)</vt:lpstr>
      <vt:lpstr>Interocepción</vt:lpstr>
      <vt:lpstr>Aprender a mirar hacia adentro (Price y Hooven, 2018)</vt:lpstr>
      <vt:lpstr>Significado, dar sentido a la emoción</vt:lpstr>
      <vt:lpstr>¿Con qué cuerpo trabajamos?</vt:lpstr>
      <vt:lpstr>La memoria somática</vt:lpstr>
      <vt:lpstr>La respuesta parental se almacena como memoria no consciente</vt:lpstr>
      <vt:lpstr>El contacto y la separación (Hofer, 1996)</vt:lpstr>
      <vt:lpstr>La seguridad</vt:lpstr>
      <vt:lpstr>La seguridad</vt:lpstr>
      <vt:lpstr>Procedimientos autocalmantes (PAC), Smadja(1993) y Schwecz (1995) </vt:lpstr>
      <vt:lpstr>3.El paciente disociativo con partes y que presenta mayor o menor grado de conversión </vt:lpstr>
      <vt:lpstr>3.El paciente disociativo con partes y que presenta mayor o menor grado de conversión </vt:lpstr>
      <vt:lpstr>4. El trabajo para volver a conectar: el paciente desconectado </vt:lpstr>
      <vt:lpstr>Trabajar con la desconexión</vt:lpstr>
      <vt:lpstr>Los pasos hacia la conexión</vt:lpstr>
      <vt:lpstr>5. El trabajo para frenar lo que sobra: infrarregulación</vt:lpstr>
      <vt:lpstr>El trabajo para frenar lo que sobra: el paciente infrarregulado </vt:lpstr>
      <vt:lpstr>Infra y sobre-regulación</vt:lpstr>
      <vt:lpstr>Presentación de PowerPoint</vt:lpstr>
      <vt:lpstr>Presentación de PowerPoint</vt:lpstr>
      <vt:lpstr>DEPENDE</vt:lpstr>
      <vt:lpstr>Trabajar con estos pacientes</vt:lpstr>
      <vt:lpstr>El factor relacional</vt:lpstr>
      <vt:lpstr>Estrategias de regulación emocional</vt:lpstr>
      <vt:lpstr>Presentación de PowerPoint</vt:lpstr>
      <vt:lpstr>6. El trabajo para dejar de controlar: el paciente sobrerregulado</vt:lpstr>
      <vt:lpstr>El paciente sobrerregulado</vt:lpstr>
      <vt:lpstr>6. El trabajo para dejar de controlar: el paciente sobrerregulado</vt:lpstr>
      <vt:lpstr>Rumiación</vt:lpstr>
      <vt:lpstr>Frases que no parecen pero que son muy desreguladoras</vt:lpstr>
      <vt:lpstr>Esto es mucho más agotador, ¿verdad?</vt:lpstr>
      <vt:lpstr>Un trabajo continuado sobre el autocuidado cognitivo</vt:lpstr>
      <vt:lpstr>Trabajar con audiovisuales</vt:lpstr>
      <vt:lpstr>Presentación de PowerPoint</vt:lpstr>
      <vt:lpstr>¿Cómo procesan las emociones los “controladores”?</vt:lpstr>
      <vt:lpstr>Creo que tengo que aferrarme al control porque...</vt:lpstr>
      <vt:lpstr>Presentación de PowerPoint</vt:lpstr>
      <vt:lpstr>Supresión</vt:lpstr>
      <vt:lpstr>Supresión y control: dos polaridades</vt:lpstr>
      <vt:lpstr>7. El trabajo relacional: el paciente que vehicula sus síntomas relacionalmente </vt:lpstr>
      <vt:lpstr>La regulación interpersonal: entre la autorregulación patológica y la corregulación compulsiva</vt:lpstr>
      <vt:lpstr>Apego distanciante</vt:lpstr>
      <vt:lpstr>Apego preocupado</vt:lpstr>
      <vt:lpstr>Apego desorganizado</vt:lpstr>
      <vt:lpstr>Experimentos grupales para explorar la conexión relacional</vt:lpstr>
      <vt:lpstr>8. El trabajo con autocuidado</vt:lpstr>
      <vt:lpstr>Entender los patrones de autocuidado</vt:lpstr>
      <vt:lpstr>El diálogo interior</vt:lpstr>
      <vt:lpstr>Un patrón de autocuidado sano</vt:lpstr>
      <vt:lpstr>Cuidando la sensación</vt:lpstr>
      <vt:lpstr>9.El trabajo con la estructura de personalidad</vt:lpstr>
      <vt:lpstr>10. El trabajo en el pensamiento reflexivo</vt:lpstr>
      <vt:lpstr>El pensamiento reflexivo</vt:lpstr>
      <vt:lpstr>Metaconciencia</vt:lpstr>
      <vt:lpstr>Presentación de PowerPoint</vt:lpstr>
      <vt:lpstr>Presentación de PowerPoint</vt:lpstr>
      <vt:lpstr>Presentación de PowerPoint</vt:lpstr>
      <vt:lpstr>Presentación de PowerPoint</vt:lpstr>
      <vt:lpstr>A veces no hay partes pero sí un funcionamiento cambiante, tendencias contradictorias, siendo difícil para el paciente tomar conciencia de su funcionamiento. Entender estas tendencias como “partes”, mientras lo hagamos de un modo simbólico, es una opción, pero hay otras.</vt:lpstr>
      <vt:lpstr>Presentación de PowerPoint</vt:lpstr>
      <vt:lpstr>Cambio</vt:lpstr>
      <vt:lpstr>La importancia (y lo delicado)  de la confrontación</vt:lpstr>
      <vt:lpstr>Dependiendo del paciente y del momento de la terapia, le puede ayudar leer textos seleccionados</vt:lpstr>
      <vt:lpstr>Trabajar con la traumatización grave requiere navegar en la contradicción, tolerar la incertidumbre y la ambivalencia, buscar siempre una visión más amplia</vt:lpstr>
      <vt:lpstr>Recuerdos no procesados</vt:lpstr>
      <vt:lpstr>La terapia EMDR</vt:lpstr>
      <vt:lpstr>Presentación de PowerPoint</vt:lpstr>
      <vt:lpstr>Contacto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Somatoform dissociation, stuck points and EMDR</dc:title>
  <dc:creator>Do</dc:creator>
  <cp:lastModifiedBy>Anabel Gonzalez</cp:lastModifiedBy>
  <cp:revision>498</cp:revision>
  <cp:lastPrinted>2012-04-06T09:08:09Z</cp:lastPrinted>
  <dcterms:created xsi:type="dcterms:W3CDTF">2012-03-25T18:19:47Z</dcterms:created>
  <dcterms:modified xsi:type="dcterms:W3CDTF">2023-12-02T17:31:14Z</dcterms:modified>
</cp:coreProperties>
</file>